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0" r:id="rId3"/>
    <p:sldId id="261" r:id="rId4"/>
    <p:sldId id="262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06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0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08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19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65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5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78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40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4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1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7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6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3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8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7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7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76E3A58-72D1-4201-99CD-16C8AD408AC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68A79A7-8A84-4964-879F-75A8A9741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244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SLT </a:t>
            </a:r>
            <a:r>
              <a:rPr lang="en-US" b="1" dirty="0" smtClean="0">
                <a:latin typeface="+mn-lt"/>
                <a:cs typeface="Times New Roman" panose="02020603050405020304" pitchFamily="18" charset="0"/>
              </a:rPr>
              <a:t>Meeting—November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23, 2020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28800"/>
            <a:ext cx="10131425" cy="47426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>
                <a:cs typeface="Times New Roman" panose="02020603050405020304" pitchFamily="18" charset="0"/>
              </a:rPr>
              <a:t>2020 CEP Action Plan/Progress Monitor</a:t>
            </a:r>
          </a:p>
          <a:p>
            <a:pPr marL="0" indent="0" algn="ctr">
              <a:buNone/>
            </a:pPr>
            <a:endParaRPr lang="en-US" sz="3600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600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cs typeface="Times New Roman" panose="02020603050405020304" pitchFamily="18" charset="0"/>
              </a:rPr>
              <a:t>The Cobble Hill School of American Studies</a:t>
            </a:r>
          </a:p>
          <a:p>
            <a:pPr marL="0" indent="0" algn="ctr">
              <a:buNone/>
            </a:pPr>
            <a:r>
              <a:rPr lang="en-US" sz="2400" dirty="0" smtClean="0">
                <a:cs typeface="Times New Roman" panose="02020603050405020304" pitchFamily="18" charset="0"/>
              </a:rPr>
              <a:t>Anna Maria Mule’, Principal</a:t>
            </a:r>
            <a:endParaRPr 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00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Progress Monitoring &amp; Action Plan: Graduation Rate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450848"/>
            <a:ext cx="10131425" cy="48402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Goal</a:t>
            </a:r>
            <a:r>
              <a:rPr lang="en-US" sz="3600" b="1" dirty="0"/>
              <a:t> 1: </a:t>
            </a:r>
            <a:r>
              <a:rPr lang="en-US" sz="3600" b="1" dirty="0" smtClean="0"/>
              <a:t>By </a:t>
            </a:r>
            <a:r>
              <a:rPr lang="en-US" sz="3600" b="1" dirty="0"/>
              <a:t>August, 2021, Graduation Rate for Hispanic will Increase by 2% , from 79% to 81, as measured by Graduation rate </a:t>
            </a:r>
            <a:r>
              <a:rPr lang="en-US" sz="3600" b="1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b="1" dirty="0" smtClean="0"/>
              <a:t>Goal</a:t>
            </a:r>
            <a:r>
              <a:rPr lang="en-US" sz="3600" b="1" dirty="0"/>
              <a:t> 2: </a:t>
            </a:r>
            <a:r>
              <a:rPr lang="en-US" sz="3600" b="1" dirty="0" smtClean="0"/>
              <a:t>By </a:t>
            </a:r>
            <a:r>
              <a:rPr lang="en-US" sz="3600" b="1" dirty="0"/>
              <a:t>August, 2021, Graduation Rate for Students with Disabilities will Increase by 2%, from 67% to 69%, as measured by Graduation Rate </a:t>
            </a:r>
            <a:r>
              <a:rPr lang="en-US" sz="3600" b="1" dirty="0" smtClean="0"/>
              <a:t>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09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Progress Monitoring &amp; Action Plan: College, Career, Civic Readiness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By </a:t>
            </a:r>
            <a:r>
              <a:rPr lang="en-US" sz="3600" b="1" dirty="0"/>
              <a:t>August, 2021, College, Career, Civic Readiness (CCCR) for All Students will Increase 2%, from 66% to 68%, as measured by </a:t>
            </a:r>
            <a:r>
              <a:rPr lang="en-US" sz="3600" b="1" dirty="0" smtClean="0"/>
              <a:t>June </a:t>
            </a:r>
            <a:r>
              <a:rPr lang="en-US" sz="3600" b="1" dirty="0"/>
              <a:t>2021, College, Career, Civic Readiness (CCCR</a:t>
            </a:r>
            <a:r>
              <a:rPr lang="en-US" sz="3600" b="1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35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Progress Monitoring &amp; Action Plan: </a:t>
            </a:r>
            <a:r>
              <a:rPr lang="en-US" b="1" dirty="0" smtClean="0">
                <a:latin typeface="+mn-lt"/>
              </a:rPr>
              <a:t>Math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By </a:t>
            </a:r>
            <a:r>
              <a:rPr lang="en-US" sz="3600" b="1" dirty="0"/>
              <a:t>August, 2021, there will be a 30 Increase, from 36% to 66% of </a:t>
            </a:r>
            <a:r>
              <a:rPr lang="en-US" sz="3600" b="1" dirty="0" smtClean="0"/>
              <a:t>All </a:t>
            </a:r>
            <a:r>
              <a:rPr lang="en-US" sz="3600" b="1" dirty="0"/>
              <a:t>Students achieving at Levels 2-4, as measured by NYS Math Algebra Exam Results</a:t>
            </a:r>
            <a:r>
              <a:rPr lang="en-US" sz="3600" b="1" dirty="0" smtClean="0"/>
              <a:t>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580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+mn-lt"/>
              </a:rPr>
              <a:t>Progress Monitoring &amp; Action Plan</a:t>
            </a:r>
            <a:r>
              <a:rPr lang="en-US" b="1" dirty="0" smtClean="0">
                <a:latin typeface="+mn-lt"/>
              </a:rPr>
              <a:t>: </a:t>
            </a:r>
            <a:r>
              <a:rPr lang="en-US" b="1" dirty="0">
                <a:latin typeface="+mn-lt"/>
              </a:rPr>
              <a:t>ELA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sz="4000" b="1" dirty="0" smtClean="0"/>
              <a:t>By </a:t>
            </a:r>
            <a:r>
              <a:rPr lang="en-US" sz="4000" b="1" dirty="0"/>
              <a:t>August, 2021, there will be a 15 Increase, from 49% to 64% of </a:t>
            </a:r>
            <a:r>
              <a:rPr lang="en-US" sz="4000" b="1" dirty="0" smtClean="0"/>
              <a:t>All </a:t>
            </a:r>
            <a:r>
              <a:rPr lang="en-US" sz="4000" b="1" dirty="0"/>
              <a:t>Students achieving at Levels 2-4, as measured by NYS ELA Exam Results</a:t>
            </a:r>
            <a:r>
              <a:rPr lang="en-US" sz="4000" b="1" dirty="0" smtClean="0"/>
              <a:t>.</a:t>
            </a:r>
            <a:endParaRPr lang="en-US" sz="4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60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159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Celestial</vt:lpstr>
      <vt:lpstr>SLT Meeting—November 23, 2020</vt:lpstr>
      <vt:lpstr>Progress Monitoring &amp; Action Plan: Graduation Rate </vt:lpstr>
      <vt:lpstr>Progress Monitoring &amp; Action Plan: College, Career, Civic Readiness</vt:lpstr>
      <vt:lpstr>Progress Monitoring &amp; Action Plan: Math </vt:lpstr>
      <vt:lpstr>Progress Monitoring &amp; Action Plan: ELA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Meeting—November 23, 2020</dc:title>
  <dc:creator>Costas</dc:creator>
  <cp:lastModifiedBy>Costas</cp:lastModifiedBy>
  <cp:revision>3</cp:revision>
  <dcterms:created xsi:type="dcterms:W3CDTF">2020-11-22T23:42:28Z</dcterms:created>
  <dcterms:modified xsi:type="dcterms:W3CDTF">2020-11-22T23:58:06Z</dcterms:modified>
</cp:coreProperties>
</file>