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16200" y="1163960"/>
            <a:ext cx="6324600" cy="2047326"/>
          </a:xfrm>
        </p:spPr>
        <p:txBody>
          <a:bodyPr/>
          <a:lstStyle/>
          <a:p>
            <a:r>
              <a:rPr lang="en-US" dirty="0" smtClean="0"/>
              <a:t>True Colors Personality Inventory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What hue are you?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69745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About Orange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act on a moment’s notice</a:t>
            </a:r>
          </a:p>
          <a:p>
            <a:r>
              <a:rPr lang="en-US" dirty="0" smtClean="0"/>
              <a:t>I consider life a game, here and now</a:t>
            </a:r>
          </a:p>
          <a:p>
            <a:r>
              <a:rPr lang="en-US" dirty="0" smtClean="0"/>
              <a:t>I need fun, variety, stimulation, and excitement</a:t>
            </a:r>
          </a:p>
          <a:p>
            <a:r>
              <a:rPr lang="en-US" dirty="0" smtClean="0"/>
              <a:t>I value skill, resourcefulness and courage</a:t>
            </a:r>
          </a:p>
          <a:p>
            <a:r>
              <a:rPr lang="en-US" dirty="0" smtClean="0"/>
              <a:t>I am a natural trouble-shooter, a performer, a competitor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888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Percentages of Population by Personality Style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Green: 10 – 13%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Blue: 12 – 25%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Orange: 12 – 33%</a:t>
            </a:r>
          </a:p>
          <a:p>
            <a:r>
              <a:rPr lang="en-US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Gold: 33 – 50%</a:t>
            </a:r>
            <a:endParaRPr lang="en-US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60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341"/>
            <a:ext cx="8102600" cy="1411941"/>
          </a:xfrm>
        </p:spPr>
        <p:txBody>
          <a:bodyPr/>
          <a:lstStyle/>
          <a:p>
            <a:r>
              <a:rPr lang="en-US" dirty="0" smtClean="0"/>
              <a:t>Why does this matter to 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these things about each other and ourselves can help us</a:t>
            </a:r>
          </a:p>
          <a:p>
            <a:pPr lvl="1"/>
            <a:r>
              <a:rPr lang="en-US" dirty="0" smtClean="0"/>
              <a:t>Work with each other better</a:t>
            </a:r>
          </a:p>
          <a:p>
            <a:pPr lvl="1"/>
            <a:r>
              <a:rPr lang="en-US" dirty="0" smtClean="0"/>
              <a:t>Communicate more effectively</a:t>
            </a:r>
          </a:p>
          <a:p>
            <a:pPr lvl="1"/>
            <a:r>
              <a:rPr lang="en-US" dirty="0" smtClean="0"/>
              <a:t>Make office time more productive</a:t>
            </a:r>
          </a:p>
          <a:p>
            <a:pPr lvl="1"/>
            <a:r>
              <a:rPr lang="en-US" dirty="0" smtClean="0"/>
              <a:t>Understand where others are coming from</a:t>
            </a:r>
          </a:p>
        </p:txBody>
      </p:sp>
    </p:spTree>
    <p:extLst>
      <p:ext uri="{BB962C8B-B14F-4D97-AF65-F5344CB8AC3E}">
        <p14:creationId xmlns="" xmlns:p14="http://schemas.microsoft.com/office/powerpoint/2010/main" val="240578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Encountered that one person with whom you just couldn’t communicate?</a:t>
            </a:r>
          </a:p>
          <a:p>
            <a:r>
              <a:rPr lang="en-US" dirty="0" smtClean="0"/>
              <a:t>Had days when you felt like you were speaking a foreign language and no one else could understand you?</a:t>
            </a:r>
          </a:p>
          <a:p>
            <a:r>
              <a:rPr lang="en-US" dirty="0" smtClean="0"/>
              <a:t>Tried to get a co-worker to understand your point of view to no avail?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334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consider this: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approaches projects and conversations differently</a:t>
            </a:r>
          </a:p>
          <a:p>
            <a:r>
              <a:rPr lang="en-US" dirty="0" smtClean="0"/>
              <a:t>Sometimes, understanding how you maybe perceived can help you understand how to  better communicate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096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Green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77240" y="1452282"/>
            <a:ext cx="3566160" cy="639762"/>
          </a:xfrm>
        </p:spPr>
        <p:txBody>
          <a:bodyPr/>
          <a:lstStyle/>
          <a:p>
            <a:r>
              <a:rPr lang="en-US" dirty="0" smtClean="0"/>
              <a:t>Sees self: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92162" y="1951463"/>
            <a:ext cx="3566160" cy="387933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Superior intellect, 98% right,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Tough-minded, powerful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Efficient, Original, unique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Calm, not emotional, rational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Precise, not repetitive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Under control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Able to find flaws objectively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Holds firm to policy</a:t>
            </a:r>
            <a:endParaRPr lang="en-US" sz="2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66048" y="1452282"/>
            <a:ext cx="3566160" cy="639762"/>
          </a:xfrm>
        </p:spPr>
        <p:txBody>
          <a:bodyPr/>
          <a:lstStyle/>
          <a:p>
            <a:r>
              <a:rPr lang="en-US" dirty="0" smtClean="0"/>
              <a:t>Others see: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96789" y="1951463"/>
            <a:ext cx="3566160" cy="387933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Intellectual snob, arrogant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Afraid to open up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Unappreciative, stingy with praise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Doesn’t consider other people in plans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Critical, fault-finding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Cool, aloof, unfeeling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700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493837"/>
            <a:ext cx="3566160" cy="639762"/>
          </a:xfrm>
        </p:spPr>
        <p:txBody>
          <a:bodyPr/>
          <a:lstStyle/>
          <a:p>
            <a:r>
              <a:rPr lang="en-US" dirty="0" smtClean="0"/>
              <a:t>Sees self: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162" y="2172445"/>
            <a:ext cx="3566160" cy="407595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</a:pPr>
            <a:r>
              <a:rPr lang="en-US" b="1" dirty="0" smtClean="0"/>
              <a:t>Stable, providing security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Dependable, firm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Always have a view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Efficient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Realistic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Decisive 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Executive Type 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Good planner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Orderly, neat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Punctual, expect the same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511766"/>
            <a:ext cx="3566160" cy="639762"/>
          </a:xfrm>
        </p:spPr>
        <p:txBody>
          <a:bodyPr/>
          <a:lstStyle/>
          <a:p>
            <a:r>
              <a:rPr lang="en-US" dirty="0" smtClean="0"/>
              <a:t>Others see: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172445"/>
            <a:ext cx="3566160" cy="434265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Rigid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Controlling, bossy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Dull, boring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Stubborn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Opinionated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System-bound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Unimaginative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Limiting flexibility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Uptight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Sets own agenda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Rigid idea of time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0990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Blue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452282"/>
            <a:ext cx="3566160" cy="639762"/>
          </a:xfrm>
        </p:spPr>
        <p:txBody>
          <a:bodyPr/>
          <a:lstStyle/>
          <a:p>
            <a:r>
              <a:rPr lang="en-US" dirty="0" smtClean="0"/>
              <a:t>Sees Self: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092045"/>
            <a:ext cx="3566160" cy="447385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Warm, caring, compassionate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Likes to please people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Trusting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Romantic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Spiritual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Creative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Idealistic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A people person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Willing to work tirelessly for a cause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Unselfish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Empathetic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Wants harmony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452282"/>
            <a:ext cx="3566160" cy="639762"/>
          </a:xfrm>
        </p:spPr>
        <p:txBody>
          <a:bodyPr/>
          <a:lstStyle/>
          <a:p>
            <a:r>
              <a:rPr lang="en-US" dirty="0" smtClean="0"/>
              <a:t>Others see: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092045"/>
            <a:ext cx="3566160" cy="4473855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Overemotional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Too trusting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Mushy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Hopelessly naïve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Too nice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Smothering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Ignores policy, create chaos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Talks too much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Illogical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Orange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452282"/>
            <a:ext cx="3566160" cy="639762"/>
          </a:xfrm>
        </p:spPr>
        <p:txBody>
          <a:bodyPr/>
          <a:lstStyle/>
          <a:p>
            <a:r>
              <a:rPr lang="en-US" dirty="0" smtClean="0"/>
              <a:t>Sees self: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092045"/>
            <a:ext cx="3566160" cy="4562755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Fun loving, enjoys life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Spontaneous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Flexible, adaptable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Carefree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Proficient, capable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Hands on, practical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Problem solver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Good negotiator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Here and now person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Does many things at once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452282"/>
            <a:ext cx="3566160" cy="639762"/>
          </a:xfrm>
        </p:spPr>
        <p:txBody>
          <a:bodyPr/>
          <a:lstStyle/>
          <a:p>
            <a:r>
              <a:rPr lang="en-US" dirty="0" smtClean="0"/>
              <a:t>Others see: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092045"/>
            <a:ext cx="3566160" cy="456275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Irresponsible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Flaky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Wishy-washy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Not serious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Spends time on things they enjoy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Not interested in ideas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Disobey rules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Manipulative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Not able to stay on task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Cluttered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Indecisive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having conversations: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782060" cy="219738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Greens: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Tend to rely on the facts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Ask many questions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Say things only once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Avoid small talk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Argue  both sides of any issue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Worry that they are not being understood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4076700"/>
            <a:ext cx="3782060" cy="2438400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Blues: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Love to talk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Tend to be direct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Talk about how they feel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Avoid issues that might end in conflict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Ramble and get off topic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Pay attention to non-verbal communication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300" y="1879320"/>
            <a:ext cx="3772908" cy="219738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Golds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Use clear &amp; precise language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Cut the small talk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Want to keep the conversation in order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Talk about responsibilities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Focus on how efficient things are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Want to follow an agenda or plan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9300" y="4076700"/>
            <a:ext cx="3772908" cy="2438400"/>
          </a:xfrm>
          <a:solidFill>
            <a:srgbClr val="FF66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Oranges: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Say just the right things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Dominate what is being said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Get right to the point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Make decisions quickly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Create energy or excitement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Focus on results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colors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True Colors is an inventory designed to help you better understand yourself and others</a:t>
            </a:r>
          </a:p>
          <a:p>
            <a:r>
              <a:rPr lang="en-US" sz="2400" dirty="0" smtClean="0"/>
              <a:t>True Colors is an activity used to promote individual differences</a:t>
            </a:r>
          </a:p>
          <a:p>
            <a:r>
              <a:rPr lang="en-US" sz="2400" dirty="0" smtClean="0"/>
              <a:t>True Colors is a self-awareness activity enabling individuals to become aware of personality styles</a:t>
            </a:r>
          </a:p>
          <a:p>
            <a:r>
              <a:rPr lang="en-US" sz="2400" dirty="0" smtClean="0"/>
              <a:t>True Colors is a team builder helping members to understand the preferred styles of their colleagues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16374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In order to speak with a _____ in a way they will understand, you should…</a:t>
            </a:r>
            <a:endParaRPr lang="en-US" sz="3200" b="1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77875" y="1651000"/>
            <a:ext cx="3768725" cy="224790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Greens: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Use clear &amp; precise language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Use logic in support of your decision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Get right to the point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Keep the conversation relevant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Ask meaningful questions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Talk about possibilities </a:t>
            </a:r>
          </a:p>
          <a:p>
            <a:pPr algn="l"/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601" y="1651000"/>
            <a:ext cx="3786188" cy="22479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Golds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Give straightforward direction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Use references to the past &amp; tradition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Not get sidetracked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Keep conversation in order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Follow an agenda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Talk about responsibility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777875" y="3898900"/>
            <a:ext cx="3768725" cy="2179638"/>
          </a:xfrm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Blues: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Relate what you are saying to feelings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Avoid open criticism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Put people’s needs ahead of procedures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Be honest &amp; genuine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Leave room for input &amp; questions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Keep your promises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546601" y="3898900"/>
            <a:ext cx="3786187" cy="2179638"/>
          </a:xfrm>
          <a:solidFill>
            <a:srgbClr val="FF66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Oranges: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Cut to the heart of a problem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Be bold and say what is on your mind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Focus on action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Talk about results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Keep the conversations lively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different colors attack problems: 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77875" y="1879600"/>
            <a:ext cx="3794125" cy="226060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Greens: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What are the pros &amp; cons?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Does it make sense?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What are the logical consequences?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What is the consequence of not acting?</a:t>
            </a:r>
          </a:p>
          <a:p>
            <a:pPr algn="l"/>
            <a:endParaRPr lang="en-US" sz="1800" b="1" dirty="0" smtClean="0">
              <a:solidFill>
                <a:schemeClr val="bg1"/>
              </a:solidFill>
            </a:endParaRPr>
          </a:p>
          <a:p>
            <a:pPr algn="l"/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77875" y="4140200"/>
            <a:ext cx="3794125" cy="2133600"/>
          </a:xfrm>
          <a:solidFill>
            <a:srgbClr val="0070C0"/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Blues: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How much do I care about what I win or lose in each alternative?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What are the values involved?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How will people concerned react to the outcome?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Who is committed to carry out the solution?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79600"/>
            <a:ext cx="3760788" cy="22606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Golds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What are the facts?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What exactly is the situation?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What has been done?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What am I &amp; others doing? </a:t>
            </a:r>
          </a:p>
          <a:p>
            <a:pPr algn="l"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4140200"/>
            <a:ext cx="3760787" cy="2133600"/>
          </a:xfrm>
          <a:solidFill>
            <a:srgbClr val="FF66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Oranges: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What are the possibilities?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What other ways are there to solve the problem?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What does the data imply?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What are the implications beyond the facts?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capture the interest of each color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77875" y="1879600"/>
            <a:ext cx="3806825" cy="217170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Greens: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Ask them information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Pose problems &amp; allow them to solve them independently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Provide opportunities for them to build &amp; display competency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Request explanations or additional insights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701" y="1879600"/>
            <a:ext cx="3748088" cy="21717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Golds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Allow them to display their leadership ability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Have them organize others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Maintain stability, consistency, &amp; rules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Clarify expectations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Provide consistent feedback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777875" y="4051300"/>
            <a:ext cx="3806825" cy="2654300"/>
          </a:xfrm>
          <a:solidFill>
            <a:srgbClr val="0070C0"/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Blues: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Provide opportunities for social contact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Offer a clear outline for expectations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Offer opportunities to do things that are creative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Provide a way for them to express feelings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Give individual attention to them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Provide them with opportunities to please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584701" y="4051300"/>
            <a:ext cx="3748087" cy="2654300"/>
          </a:xfrm>
          <a:solidFill>
            <a:srgbClr val="FF66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Oranges: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Make assignments short-term &amp; challenging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Give them the opportunity to show cleverness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Provide hands-on activities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Focus on immediate needs &amp; issues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Colors You Work With Happy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51300"/>
            <a:ext cx="3760208" cy="2247900"/>
          </a:xfrm>
          <a:solidFill>
            <a:srgbClr val="FF66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Oranges: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Provide frequent change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Challenge their imagination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79320"/>
            <a:ext cx="3760208" cy="217198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Golds</a:t>
            </a:r>
            <a:r>
              <a:rPr lang="en-US" sz="1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Provide consistency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Give clear &amp; specific feedback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Establish clear rules &amp; regulations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Provide concrete rewards for success</a:t>
            </a:r>
          </a:p>
          <a:p>
            <a:pPr algn="l"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777240" y="4051300"/>
            <a:ext cx="3794760" cy="2247900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Blues: 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Reassure them of their self-worth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Recognize their accomplishments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Accept who they are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Provide a harmonious environment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794760" cy="217198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en-US" sz="1800" b="1" u="sng" dirty="0" smtClean="0">
                <a:solidFill>
                  <a:schemeClr val="bg1"/>
                </a:solidFill>
              </a:rPr>
              <a:t>Greens: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Provide feedback on the quality of their work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Provide assistance in choosing tasks that are difficult &amp; challenging but also achievable</a:t>
            </a:r>
          </a:p>
          <a:p>
            <a:pPr algn="l"/>
            <a:endParaRPr lang="en-US" sz="1800" b="1" dirty="0" smtClean="0">
              <a:solidFill>
                <a:schemeClr val="bg1"/>
              </a:solidFill>
            </a:endParaRPr>
          </a:p>
          <a:p>
            <a:pPr algn="l"/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Everyone has some of each color within their lead color</a:t>
            </a:r>
          </a:p>
          <a:p>
            <a:r>
              <a:rPr lang="en-US" dirty="0" smtClean="0"/>
              <a:t>We all have strengths and weaknesses</a:t>
            </a:r>
          </a:p>
          <a:p>
            <a:r>
              <a:rPr lang="en-US" dirty="0" smtClean="0"/>
              <a:t>Try to play to each other’s strengths and consider how others approach ideas, projects, and communication</a:t>
            </a:r>
          </a:p>
          <a:p>
            <a:r>
              <a:rPr lang="en-US" dirty="0" smtClean="0"/>
              <a:t>Use this information to become a better communicator and team player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Colors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color is reflective of a personality type</a:t>
            </a:r>
          </a:p>
          <a:p>
            <a:r>
              <a:rPr lang="en-US" dirty="0" smtClean="0"/>
              <a:t>You will identify a primary and a secondary color; these are your personality types</a:t>
            </a:r>
          </a:p>
          <a:p>
            <a:r>
              <a:rPr lang="en-US" dirty="0" smtClean="0"/>
              <a:t>The colors you do not choose will still have some characteristics that are representative of you, they are just not your dominant personality type</a:t>
            </a:r>
          </a:p>
          <a:p>
            <a:r>
              <a:rPr lang="en-US" dirty="0" smtClean="0"/>
              <a:t>True Colors is valuable for improving your effectiveness in working with others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902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color?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Rank each set of word clusters in each row from 4 to 1</a:t>
            </a:r>
          </a:p>
          <a:p>
            <a:r>
              <a:rPr lang="en-US" dirty="0" smtClean="0"/>
              <a:t>Once you have them ranked, total your answers at the bottom</a:t>
            </a:r>
          </a:p>
          <a:p>
            <a:r>
              <a:rPr lang="en-US" dirty="0" smtClean="0"/>
              <a:t>The color with the highest score is your primary color</a:t>
            </a:r>
          </a:p>
          <a:p>
            <a:r>
              <a:rPr lang="en-US" dirty="0" smtClean="0"/>
              <a:t>The color with the second highest score is your secondary color</a:t>
            </a:r>
          </a:p>
          <a:p>
            <a:r>
              <a:rPr lang="en-US" dirty="0" smtClean="0"/>
              <a:t>If you have a tie, choose the one with which you most identify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743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into Color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8000"/>
                </a:solidFill>
              </a:rPr>
              <a:t>Greens</a:t>
            </a:r>
            <a:r>
              <a:rPr lang="en-US" sz="4400" dirty="0" smtClean="0"/>
              <a:t> sit together</a:t>
            </a:r>
          </a:p>
          <a:p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Golds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dirty="0" smtClean="0"/>
              <a:t>sit together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Blues</a:t>
            </a:r>
            <a:r>
              <a:rPr lang="en-US" sz="4400" dirty="0" smtClean="0"/>
              <a:t> sit together</a:t>
            </a:r>
          </a:p>
          <a:p>
            <a:r>
              <a:rPr lang="en-US" sz="4400" dirty="0" smtClean="0">
                <a:solidFill>
                  <a:srgbClr val="FF6600"/>
                </a:solidFill>
              </a:rPr>
              <a:t>Oranges</a:t>
            </a:r>
            <a:r>
              <a:rPr lang="en-US" sz="4400" dirty="0" smtClean="0"/>
              <a:t> sit together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88832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Color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your color group’s best traits</a:t>
            </a:r>
          </a:p>
          <a:p>
            <a:r>
              <a:rPr lang="en-US" dirty="0" smtClean="0"/>
              <a:t>Discuss your color group’s challenge areas</a:t>
            </a:r>
          </a:p>
          <a:p>
            <a:r>
              <a:rPr lang="en-US" dirty="0" smtClean="0"/>
              <a:t>Choose a spokesperson to share the top 3 of each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490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About Green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seek knowledge and understanding</a:t>
            </a:r>
          </a:p>
          <a:p>
            <a:r>
              <a:rPr lang="en-US" dirty="0" smtClean="0"/>
              <a:t>I live by my own standards</a:t>
            </a:r>
          </a:p>
          <a:p>
            <a:r>
              <a:rPr lang="en-US" dirty="0" smtClean="0"/>
              <a:t>I need explanations and answers</a:t>
            </a:r>
          </a:p>
          <a:p>
            <a:r>
              <a:rPr lang="en-US" dirty="0" smtClean="0"/>
              <a:t>I value intelligence, insight, fairness, and justice</a:t>
            </a:r>
          </a:p>
          <a:p>
            <a:r>
              <a:rPr lang="en-US" dirty="0" smtClean="0"/>
              <a:t>I am a natural, non-conformist, a visionary, and a problem solver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65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About Gold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follow the rules and respect authority</a:t>
            </a:r>
          </a:p>
          <a:p>
            <a:r>
              <a:rPr lang="en-US" dirty="0" smtClean="0"/>
              <a:t>I have a strong sense of what is right and what is wrong in life</a:t>
            </a:r>
          </a:p>
          <a:p>
            <a:r>
              <a:rPr lang="en-US" dirty="0" smtClean="0"/>
              <a:t>I need to be useful and to belong</a:t>
            </a:r>
          </a:p>
          <a:p>
            <a:r>
              <a:rPr lang="en-US" dirty="0" smtClean="0"/>
              <a:t>I value home, family, and tradition</a:t>
            </a:r>
          </a:p>
          <a:p>
            <a:r>
              <a:rPr lang="en-US" dirty="0" smtClean="0"/>
              <a:t>I am a natural </a:t>
            </a:r>
            <a:r>
              <a:rPr lang="en-US" dirty="0" err="1" smtClean="0"/>
              <a:t>perseverer</a:t>
            </a:r>
            <a:r>
              <a:rPr lang="en-US" dirty="0" smtClean="0"/>
              <a:t>, a good citizen, and helpful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104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About 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feel unique and authentic</a:t>
            </a:r>
          </a:p>
          <a:p>
            <a:r>
              <a:rPr lang="en-US" dirty="0" smtClean="0"/>
              <a:t>I look for meaning and significance in my life</a:t>
            </a:r>
          </a:p>
          <a:p>
            <a:r>
              <a:rPr lang="en-US" dirty="0" smtClean="0"/>
              <a:t>I need to contribute, to encourage, and to care</a:t>
            </a:r>
          </a:p>
          <a:p>
            <a:r>
              <a:rPr lang="en-US" dirty="0" smtClean="0"/>
              <a:t>I value integrity and unity in relationships</a:t>
            </a:r>
          </a:p>
          <a:p>
            <a:r>
              <a:rPr lang="en-US" dirty="0" smtClean="0"/>
              <a:t>I am a natural romantic and nurturer and may be poetically inclined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452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118</TotalTime>
  <Words>1437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Infusion</vt:lpstr>
      <vt:lpstr>True Colors Personality Inventory</vt:lpstr>
      <vt:lpstr>True colors</vt:lpstr>
      <vt:lpstr>True Colors</vt:lpstr>
      <vt:lpstr>What is your color?  </vt:lpstr>
      <vt:lpstr>Divide into Color Groups</vt:lpstr>
      <vt:lpstr>In your Color groups</vt:lpstr>
      <vt:lpstr>About Green</vt:lpstr>
      <vt:lpstr>About Gold</vt:lpstr>
      <vt:lpstr>About Blue</vt:lpstr>
      <vt:lpstr>About Orange</vt:lpstr>
      <vt:lpstr>Percentages of Population by Personality Style</vt:lpstr>
      <vt:lpstr>Why does this matter to us? </vt:lpstr>
      <vt:lpstr>Have you ever…</vt:lpstr>
      <vt:lpstr>Well, consider this: </vt:lpstr>
      <vt:lpstr>Green</vt:lpstr>
      <vt:lpstr>Gold</vt:lpstr>
      <vt:lpstr>Blue</vt:lpstr>
      <vt:lpstr>Orange</vt:lpstr>
      <vt:lpstr>When having conversations:</vt:lpstr>
      <vt:lpstr>In order to speak with a _____ in a way they will understand, you should…</vt:lpstr>
      <vt:lpstr>How the different colors attack problems: </vt:lpstr>
      <vt:lpstr>How to capture the interest of each color</vt:lpstr>
      <vt:lpstr>Make the Colors You Work With Happy</vt:lpstr>
      <vt:lpstr>Conclusions</vt:lpstr>
    </vt:vector>
  </TitlesOfParts>
  <Company>NYC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Colors Personality Inventory</dc:title>
  <dc:creator>User</dc:creator>
  <cp:lastModifiedBy>Anna Maria</cp:lastModifiedBy>
  <cp:revision>13</cp:revision>
  <dcterms:created xsi:type="dcterms:W3CDTF">2013-03-23T01:43:23Z</dcterms:created>
  <dcterms:modified xsi:type="dcterms:W3CDTF">2013-09-07T13:41:30Z</dcterms:modified>
</cp:coreProperties>
</file>