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2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8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9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8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4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9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4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E009-C6A4-496F-B5BC-81C328470105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8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7543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December Student of the Month</a:t>
            </a:r>
          </a:p>
          <a:p>
            <a:pPr algn="ctr"/>
            <a:endParaRPr lang="en-US" sz="3600" b="1" dirty="0"/>
          </a:p>
          <a:p>
            <a:pPr algn="just"/>
            <a:r>
              <a:rPr lang="en-US" sz="1400" b="1" dirty="0" smtClean="0"/>
              <a:t>Pre-K 101- Ryan Clinton			2-218- Sienna Orlando</a:t>
            </a:r>
          </a:p>
          <a:p>
            <a:pPr algn="just"/>
            <a:r>
              <a:rPr lang="en-US" sz="1400" b="1" dirty="0" smtClean="0"/>
              <a:t>K-206- </a:t>
            </a:r>
            <a:r>
              <a:rPr lang="en-US" sz="1400" b="1" dirty="0" err="1" smtClean="0"/>
              <a:t>Madeylyn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Taglianetti</a:t>
            </a:r>
            <a:r>
              <a:rPr lang="en-US" sz="1400" b="1" dirty="0" smtClean="0"/>
              <a:t>		2-214- Juliana Robison</a:t>
            </a:r>
          </a:p>
          <a:p>
            <a:pPr algn="just"/>
            <a:r>
              <a:rPr lang="en-US" sz="1400" b="1" dirty="0" smtClean="0"/>
              <a:t>K-207- Alexis </a:t>
            </a:r>
            <a:r>
              <a:rPr lang="en-US" sz="1400" b="1" dirty="0" err="1" smtClean="0"/>
              <a:t>Zajda</a:t>
            </a:r>
            <a:r>
              <a:rPr lang="en-US" sz="1400" b="1" dirty="0" smtClean="0"/>
              <a:t>			3-307- Mason Pagan</a:t>
            </a:r>
          </a:p>
          <a:p>
            <a:pPr algn="just"/>
            <a:r>
              <a:rPr lang="en-US" sz="1400" b="1" dirty="0" smtClean="0"/>
              <a:t>K-209- Harper </a:t>
            </a:r>
            <a:r>
              <a:rPr lang="en-US" sz="1400" b="1" dirty="0" err="1" smtClean="0"/>
              <a:t>Omholt</a:t>
            </a:r>
            <a:r>
              <a:rPr lang="en-US" sz="1400" b="1" dirty="0" smtClean="0"/>
              <a:t>			3-308- Brady Anderson</a:t>
            </a:r>
          </a:p>
          <a:p>
            <a:pPr algn="just"/>
            <a:r>
              <a:rPr lang="en-US" sz="1400" b="1" dirty="0" smtClean="0"/>
              <a:t>K-210- Giuliana Dolce			3-309- Matthew </a:t>
            </a:r>
            <a:r>
              <a:rPr lang="en-US" sz="1400" b="1" dirty="0" err="1" smtClean="0"/>
              <a:t>Wonica</a:t>
            </a:r>
            <a:r>
              <a:rPr lang="en-US" sz="1400" b="1" dirty="0" smtClean="0"/>
              <a:t> </a:t>
            </a:r>
          </a:p>
          <a:p>
            <a:pPr algn="just"/>
            <a:r>
              <a:rPr lang="en-US" sz="1400" b="1" dirty="0" smtClean="0"/>
              <a:t>K-211- Luke </a:t>
            </a:r>
            <a:r>
              <a:rPr lang="en-US" sz="1400" b="1" dirty="0" err="1" smtClean="0"/>
              <a:t>Perrera</a:t>
            </a:r>
            <a:r>
              <a:rPr lang="en-US" sz="1400" b="1" dirty="0" smtClean="0"/>
              <a:t>			3-311- Aisha </a:t>
            </a:r>
            <a:r>
              <a:rPr lang="en-US" sz="1400" b="1" dirty="0" err="1" smtClean="0"/>
              <a:t>Anjum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K-212- Aiden </a:t>
            </a:r>
            <a:r>
              <a:rPr lang="en-US" sz="1400" b="1" dirty="0" err="1" smtClean="0"/>
              <a:t>Idicula</a:t>
            </a:r>
            <a:r>
              <a:rPr lang="en-US" sz="1400" b="1" dirty="0" smtClean="0"/>
              <a:t>			3-312- Maria Mendoza</a:t>
            </a:r>
          </a:p>
          <a:p>
            <a:pPr algn="just"/>
            <a:r>
              <a:rPr lang="en-US" sz="1400" b="1" dirty="0" smtClean="0"/>
              <a:t>1-112- Annabella </a:t>
            </a:r>
            <a:r>
              <a:rPr lang="en-US" sz="1400" b="1" dirty="0" err="1" smtClean="0"/>
              <a:t>Curcuru</a:t>
            </a:r>
            <a:r>
              <a:rPr lang="en-US" sz="1400" b="1" dirty="0" smtClean="0"/>
              <a:t>		4-408- Nicholas </a:t>
            </a:r>
            <a:r>
              <a:rPr lang="en-US" sz="1400" b="1" dirty="0" err="1" smtClean="0"/>
              <a:t>Nouvertne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1-114- Abigail Linder			4-409- </a:t>
            </a:r>
            <a:r>
              <a:rPr lang="en-US" sz="1400" b="1" dirty="0" err="1" smtClean="0"/>
              <a:t>Akiyomi</a:t>
            </a:r>
            <a:r>
              <a:rPr lang="en-US" sz="1400" b="1" dirty="0" smtClean="0"/>
              <a:t> Fields </a:t>
            </a:r>
          </a:p>
          <a:p>
            <a:pPr algn="just"/>
            <a:r>
              <a:rPr lang="en-US" sz="1400" b="1" dirty="0" smtClean="0"/>
              <a:t>1-117- Joseph </a:t>
            </a:r>
            <a:r>
              <a:rPr lang="en-US" sz="1400" b="1" dirty="0" err="1" smtClean="0"/>
              <a:t>Mascarinas</a:t>
            </a:r>
            <a:r>
              <a:rPr lang="en-US" sz="1400" b="1" dirty="0" smtClean="0"/>
              <a:t>		4-410- Hailey Ortiz</a:t>
            </a:r>
          </a:p>
          <a:p>
            <a:pPr algn="just"/>
            <a:r>
              <a:rPr lang="en-US" sz="1400" b="1" dirty="0" smtClean="0"/>
              <a:t>1-118- </a:t>
            </a:r>
            <a:r>
              <a:rPr lang="en-US" sz="1400" b="1" smtClean="0"/>
              <a:t>Carley </a:t>
            </a:r>
            <a:r>
              <a:rPr lang="en-US" sz="1400" b="1" dirty="0" smtClean="0"/>
              <a:t>Padilla			4-411- Patrick </a:t>
            </a:r>
            <a:r>
              <a:rPr lang="en-US" sz="1400" b="1" dirty="0" err="1" smtClean="0"/>
              <a:t>Cashin</a:t>
            </a:r>
            <a:endParaRPr lang="en-US" sz="1400" b="1" dirty="0" smtClean="0"/>
          </a:p>
          <a:p>
            <a:pPr algn="just"/>
            <a:r>
              <a:rPr lang="en-US" sz="1400" b="1" dirty="0"/>
              <a:t>K</a:t>
            </a:r>
            <a:r>
              <a:rPr lang="en-US" sz="1400" b="1" dirty="0" smtClean="0"/>
              <a:t>-113- </a:t>
            </a:r>
            <a:r>
              <a:rPr lang="en-US" sz="1400" b="1" dirty="0" smtClean="0">
                <a:solidFill>
                  <a:prstClr val="black"/>
                </a:solidFill>
              </a:rPr>
              <a:t>N/A		</a:t>
            </a:r>
            <a:r>
              <a:rPr lang="en-US" sz="1400" b="1" dirty="0" smtClean="0"/>
              <a:t>		3/4-412- Hayden Larsen</a:t>
            </a:r>
          </a:p>
          <a:p>
            <a:pPr algn="just"/>
            <a:r>
              <a:rPr lang="en-US" sz="1400" b="1" dirty="0" smtClean="0"/>
              <a:t>2-213- Ava Gallo		</a:t>
            </a:r>
            <a:r>
              <a:rPr lang="en-US" sz="1400" b="1" dirty="0"/>
              <a:t>	</a:t>
            </a:r>
            <a:r>
              <a:rPr lang="en-US" sz="1400" b="1" dirty="0" smtClean="0"/>
              <a:t>5-116- Axel Ortega</a:t>
            </a:r>
          </a:p>
          <a:p>
            <a:pPr algn="just"/>
            <a:r>
              <a:rPr lang="en-US" sz="1400" b="1" dirty="0" smtClean="0"/>
              <a:t>2-215- Chloe Chung 			5-403- Rocco </a:t>
            </a:r>
            <a:r>
              <a:rPr lang="en-US" sz="1400" b="1" dirty="0" err="1" smtClean="0"/>
              <a:t>Morenzi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2-216- Isabella Augustine Rodriguez</a:t>
            </a:r>
            <a:r>
              <a:rPr lang="en-US" sz="1400" b="1" dirty="0"/>
              <a:t>		</a:t>
            </a:r>
            <a:r>
              <a:rPr lang="en-US" sz="1400" b="1" dirty="0" smtClean="0"/>
              <a:t>5-404- Gianna </a:t>
            </a:r>
            <a:r>
              <a:rPr lang="en-US" sz="1400" b="1" dirty="0" err="1" smtClean="0"/>
              <a:t>Dellarocca</a:t>
            </a:r>
            <a:endParaRPr lang="en-US" sz="1400" b="1" dirty="0"/>
          </a:p>
          <a:p>
            <a:pPr algn="just"/>
            <a:r>
              <a:rPr lang="en-US" sz="1400" b="1" dirty="0" smtClean="0"/>
              <a:t>2-217- Jake </a:t>
            </a:r>
            <a:r>
              <a:rPr lang="en-US" sz="1400" b="1" dirty="0" err="1" smtClean="0"/>
              <a:t>Schron</a:t>
            </a:r>
            <a:r>
              <a:rPr lang="en-US" sz="1400" b="1" dirty="0" smtClean="0"/>
              <a:t>		</a:t>
            </a:r>
            <a:r>
              <a:rPr lang="en-US" sz="1400" b="1" dirty="0"/>
              <a:t>	</a:t>
            </a:r>
            <a:r>
              <a:rPr lang="en-US" sz="1400" b="1" dirty="0" smtClean="0"/>
              <a:t>5-405- Jimena </a:t>
            </a:r>
            <a:r>
              <a:rPr lang="en-US" sz="1400" b="1" dirty="0" err="1" smtClean="0"/>
              <a:t>Estudillo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				5-406- Danny John</a:t>
            </a:r>
          </a:p>
          <a:p>
            <a:pPr algn="just"/>
            <a:r>
              <a:rPr lang="en-US" sz="1400" b="1" dirty="0"/>
              <a:t>	</a:t>
            </a:r>
            <a:r>
              <a:rPr lang="en-US" sz="1400" b="1" dirty="0" smtClean="0"/>
              <a:t>			5-407- Amanda </a:t>
            </a:r>
            <a:r>
              <a:rPr lang="en-US" sz="1400" b="1" dirty="0" err="1" smtClean="0"/>
              <a:t>Shevack</a:t>
            </a:r>
            <a:endParaRPr lang="en-US" sz="1400" b="1" dirty="0" smtClean="0"/>
          </a:p>
          <a:p>
            <a:pPr algn="just"/>
            <a:r>
              <a:rPr lang="en-US" sz="1400" b="1" dirty="0"/>
              <a:t>	</a:t>
            </a:r>
            <a:r>
              <a:rPr lang="en-US" sz="1400" b="1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50564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Ihne Alan</cp:lastModifiedBy>
  <cp:revision>17</cp:revision>
  <dcterms:created xsi:type="dcterms:W3CDTF">2013-09-24T22:37:51Z</dcterms:created>
  <dcterms:modified xsi:type="dcterms:W3CDTF">2018-12-06T13:54:28Z</dcterms:modified>
</cp:coreProperties>
</file>