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2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8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9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8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4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9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7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4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E009-C6A4-496F-B5BC-81C328470105}" type="datetimeFigureOut">
              <a:rPr lang="en-US" smtClean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8AC63-D13A-420A-826A-78E7976EF2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8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7543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March </a:t>
            </a:r>
            <a:r>
              <a:rPr lang="en-US" sz="3600" b="1" dirty="0" smtClean="0"/>
              <a:t>Student of the Month</a:t>
            </a:r>
          </a:p>
          <a:p>
            <a:pPr algn="ctr"/>
            <a:endParaRPr lang="en-US" sz="3600" b="1" dirty="0"/>
          </a:p>
          <a:p>
            <a:pPr algn="just"/>
            <a:r>
              <a:rPr lang="en-US" sz="1400" b="1" dirty="0" smtClean="0"/>
              <a:t>Pre-K 101- </a:t>
            </a:r>
            <a:r>
              <a:rPr lang="en-US" sz="1400" b="1" dirty="0" smtClean="0"/>
              <a:t>Alvin Chen	</a:t>
            </a:r>
            <a:r>
              <a:rPr lang="en-US" sz="1400" b="1" dirty="0" smtClean="0"/>
              <a:t>		2-218- </a:t>
            </a:r>
            <a:r>
              <a:rPr lang="en-US" sz="1400" b="1" dirty="0" err="1" smtClean="0"/>
              <a:t>Reghan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Bernius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K-206- </a:t>
            </a:r>
            <a:r>
              <a:rPr lang="en-US" sz="1400" b="1" dirty="0" smtClean="0"/>
              <a:t>Vincent </a:t>
            </a:r>
            <a:r>
              <a:rPr lang="en-US" sz="1400" b="1" dirty="0" err="1" smtClean="0"/>
              <a:t>Casaletto</a:t>
            </a:r>
            <a:r>
              <a:rPr lang="en-US" sz="1400" b="1" dirty="0" smtClean="0"/>
              <a:t>			2-214- </a:t>
            </a:r>
            <a:r>
              <a:rPr lang="en-US" sz="1400" b="1" dirty="0" smtClean="0"/>
              <a:t>Natalie Nieves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K-207- </a:t>
            </a:r>
            <a:r>
              <a:rPr lang="en-US" sz="1400" b="1" dirty="0" smtClean="0"/>
              <a:t>Riley Palumbo</a:t>
            </a:r>
            <a:r>
              <a:rPr lang="en-US" sz="1400" b="1" dirty="0" smtClean="0"/>
              <a:t>			3-307- </a:t>
            </a:r>
            <a:r>
              <a:rPr lang="en-US" sz="1400" b="1" dirty="0" smtClean="0"/>
              <a:t>Thomas </a:t>
            </a:r>
            <a:r>
              <a:rPr lang="en-US" sz="1400" b="1" dirty="0" err="1" smtClean="0"/>
              <a:t>Marticek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K-209- </a:t>
            </a:r>
            <a:r>
              <a:rPr lang="en-US" sz="1400" b="1" dirty="0" err="1" smtClean="0"/>
              <a:t>Janden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Guitierrez</a:t>
            </a:r>
            <a:r>
              <a:rPr lang="en-US" sz="1400" b="1" dirty="0" smtClean="0"/>
              <a:t>			3-308- </a:t>
            </a:r>
            <a:r>
              <a:rPr lang="en-US" sz="1400" b="1" dirty="0" smtClean="0"/>
              <a:t>Ethan </a:t>
            </a:r>
            <a:r>
              <a:rPr lang="en-US" sz="1400" b="1" dirty="0" err="1" smtClean="0"/>
              <a:t>Davalos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K-210- </a:t>
            </a:r>
            <a:r>
              <a:rPr lang="en-US" sz="1400" b="1" dirty="0" smtClean="0"/>
              <a:t>Jack </a:t>
            </a:r>
            <a:r>
              <a:rPr lang="en-US" sz="1400" b="1" dirty="0" err="1" smtClean="0"/>
              <a:t>Curcuru</a:t>
            </a:r>
            <a:r>
              <a:rPr lang="en-US" sz="1400" b="1" dirty="0" smtClean="0"/>
              <a:t>			3-309- </a:t>
            </a:r>
            <a:r>
              <a:rPr lang="en-US" sz="1400" b="1" dirty="0" smtClean="0"/>
              <a:t>Anthony </a:t>
            </a:r>
            <a:r>
              <a:rPr lang="en-US" sz="1400" b="1" dirty="0" err="1" smtClean="0"/>
              <a:t>Moccio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K-211- </a:t>
            </a:r>
            <a:r>
              <a:rPr lang="en-US" sz="1400" b="1" dirty="0" smtClean="0"/>
              <a:t>Madison </a:t>
            </a:r>
            <a:r>
              <a:rPr lang="en-US" sz="1400" b="1" dirty="0" err="1" smtClean="0"/>
              <a:t>Peragine</a:t>
            </a:r>
            <a:r>
              <a:rPr lang="en-US" sz="1400" b="1" dirty="0" smtClean="0"/>
              <a:t>		3-311- </a:t>
            </a:r>
            <a:r>
              <a:rPr lang="en-US" sz="1400" b="1" dirty="0" smtClean="0"/>
              <a:t>Aaron </a:t>
            </a:r>
            <a:r>
              <a:rPr lang="en-US" sz="1400" b="1" dirty="0" err="1" smtClean="0"/>
              <a:t>Sallo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K-212- </a:t>
            </a:r>
            <a:r>
              <a:rPr lang="en-US" sz="1400" b="1" dirty="0" err="1" smtClean="0"/>
              <a:t>Jamei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Isidoro</a:t>
            </a:r>
            <a:r>
              <a:rPr lang="en-US" sz="1400" b="1" dirty="0" smtClean="0"/>
              <a:t>			3-312- </a:t>
            </a:r>
            <a:r>
              <a:rPr lang="en-US" sz="1400" b="1" dirty="0" smtClean="0"/>
              <a:t>Scott Kelly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K-113- </a:t>
            </a:r>
            <a:r>
              <a:rPr lang="en-US" sz="1400" b="1" dirty="0" smtClean="0"/>
              <a:t>Christopher </a:t>
            </a:r>
            <a:r>
              <a:rPr lang="en-US" sz="1400" b="1" dirty="0" err="1" smtClean="0"/>
              <a:t>Hjalte</a:t>
            </a:r>
            <a:r>
              <a:rPr lang="en-US" sz="1400" b="1" dirty="0" smtClean="0"/>
              <a:t>		4-408- </a:t>
            </a:r>
            <a:r>
              <a:rPr lang="en-US" sz="1400" b="1" dirty="0" smtClean="0"/>
              <a:t>Hope </a:t>
            </a:r>
            <a:r>
              <a:rPr lang="en-US" sz="1400" b="1" dirty="0" err="1" smtClean="0"/>
              <a:t>Mccole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1-112- </a:t>
            </a:r>
            <a:r>
              <a:rPr lang="en-US" sz="1400" b="1" dirty="0" smtClean="0"/>
              <a:t>Norah Cortes	</a:t>
            </a:r>
            <a:r>
              <a:rPr lang="en-US" sz="1400" b="1" dirty="0" smtClean="0"/>
              <a:t>		4-409- </a:t>
            </a:r>
            <a:r>
              <a:rPr lang="en-US" sz="1400" b="1" dirty="0" smtClean="0"/>
              <a:t>Ryan </a:t>
            </a:r>
            <a:r>
              <a:rPr lang="en-US" sz="1400" b="1" dirty="0" err="1" smtClean="0"/>
              <a:t>Mcgoff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1-114- </a:t>
            </a:r>
            <a:r>
              <a:rPr lang="en-US" sz="1400" b="1" dirty="0" smtClean="0"/>
              <a:t>Alessandra </a:t>
            </a:r>
            <a:r>
              <a:rPr lang="en-US" sz="1400" b="1" dirty="0" err="1" smtClean="0"/>
              <a:t>Calvello</a:t>
            </a:r>
            <a:r>
              <a:rPr lang="en-US" sz="1400" b="1" dirty="0" smtClean="0"/>
              <a:t>		4-410- </a:t>
            </a:r>
            <a:r>
              <a:rPr lang="en-US" sz="1400" b="1" dirty="0" smtClean="0"/>
              <a:t>Anna Rojas 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1-117- </a:t>
            </a:r>
            <a:r>
              <a:rPr lang="en-US" sz="1400" b="1" dirty="0" smtClean="0"/>
              <a:t>Adriana </a:t>
            </a:r>
            <a:r>
              <a:rPr lang="en-US" sz="1400" b="1" dirty="0" err="1" smtClean="0"/>
              <a:t>Pepito</a:t>
            </a:r>
            <a:r>
              <a:rPr lang="en-US" sz="1400" b="1" dirty="0" smtClean="0"/>
              <a:t>			4-411- </a:t>
            </a:r>
            <a:r>
              <a:rPr lang="en-US" sz="1400" b="1" dirty="0" smtClean="0"/>
              <a:t>Gabriella </a:t>
            </a:r>
            <a:r>
              <a:rPr lang="en-US" sz="1400" b="1" dirty="0" err="1" smtClean="0"/>
              <a:t>Peragine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1-118- </a:t>
            </a:r>
            <a:r>
              <a:rPr lang="en-US" sz="1400" b="1" dirty="0" smtClean="0">
                <a:solidFill>
                  <a:prstClr val="black"/>
                </a:solidFill>
              </a:rPr>
              <a:t>Samantha Anderson</a:t>
            </a:r>
            <a:r>
              <a:rPr lang="en-US" sz="1400" b="1" dirty="0" smtClean="0"/>
              <a:t>		3/4-412- </a:t>
            </a:r>
            <a:r>
              <a:rPr lang="en-US" sz="1400" b="1" dirty="0" smtClean="0"/>
              <a:t>Vincent Pellegrino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2-213- </a:t>
            </a:r>
            <a:r>
              <a:rPr lang="en-US" sz="1400" b="1" dirty="0" err="1" smtClean="0"/>
              <a:t>Logen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Asencio</a:t>
            </a:r>
            <a:r>
              <a:rPr lang="en-US" sz="1400" b="1" dirty="0" smtClean="0"/>
              <a:t>	</a:t>
            </a:r>
            <a:r>
              <a:rPr lang="en-US" sz="1400" b="1" dirty="0" smtClean="0"/>
              <a:t>	</a:t>
            </a:r>
            <a:r>
              <a:rPr lang="en-US" sz="1400" b="1" dirty="0"/>
              <a:t>	</a:t>
            </a:r>
            <a:r>
              <a:rPr lang="en-US" sz="1400" b="1" dirty="0" smtClean="0"/>
              <a:t>5-116- </a:t>
            </a:r>
            <a:r>
              <a:rPr lang="en-US" sz="1400" b="1" dirty="0" smtClean="0"/>
              <a:t>Isaac </a:t>
            </a:r>
            <a:r>
              <a:rPr lang="en-US" sz="1400" b="1" dirty="0" err="1" smtClean="0"/>
              <a:t>Esiquio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2-215- </a:t>
            </a:r>
            <a:r>
              <a:rPr lang="en-US" sz="1400" b="1" dirty="0" smtClean="0"/>
              <a:t>Sophia Ni</a:t>
            </a:r>
            <a:r>
              <a:rPr lang="en-US" sz="1400" b="1" dirty="0" smtClean="0"/>
              <a:t>			5-403- </a:t>
            </a:r>
            <a:r>
              <a:rPr lang="en-US" sz="1400" b="1" dirty="0" err="1" smtClean="0"/>
              <a:t>Zanib</a:t>
            </a:r>
            <a:r>
              <a:rPr lang="en-US" sz="1400" b="1" dirty="0" smtClean="0"/>
              <a:t> Fatima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2-216- </a:t>
            </a:r>
            <a:r>
              <a:rPr lang="en-US" sz="1400" b="1" dirty="0" smtClean="0"/>
              <a:t>Jenna Martin</a:t>
            </a:r>
            <a:r>
              <a:rPr lang="en-US" sz="1400" b="1" dirty="0" smtClean="0"/>
              <a:t>	</a:t>
            </a:r>
            <a:r>
              <a:rPr lang="en-US" sz="1400" b="1" dirty="0"/>
              <a:t>		</a:t>
            </a:r>
            <a:r>
              <a:rPr lang="en-US" sz="1400" b="1" dirty="0" smtClean="0"/>
              <a:t>5-404- </a:t>
            </a:r>
            <a:r>
              <a:rPr lang="en-US" sz="1400" b="1" dirty="0" err="1" smtClean="0"/>
              <a:t>Ayet</a:t>
            </a:r>
            <a:r>
              <a:rPr lang="en-US" sz="1400" b="1" dirty="0" smtClean="0"/>
              <a:t> Fatima</a:t>
            </a:r>
            <a:endParaRPr lang="en-US" sz="1400" b="1" dirty="0"/>
          </a:p>
          <a:p>
            <a:pPr algn="just"/>
            <a:r>
              <a:rPr lang="en-US" sz="1400" b="1" dirty="0" smtClean="0"/>
              <a:t>2-217- </a:t>
            </a:r>
            <a:r>
              <a:rPr lang="en-US" sz="1400" b="1" dirty="0" smtClean="0"/>
              <a:t>John Miller	</a:t>
            </a:r>
            <a:r>
              <a:rPr lang="en-US" sz="1400" b="1" dirty="0" smtClean="0"/>
              <a:t>	</a:t>
            </a:r>
            <a:r>
              <a:rPr lang="en-US" sz="1400" b="1" dirty="0"/>
              <a:t>	</a:t>
            </a:r>
            <a:r>
              <a:rPr lang="en-US" sz="1400" b="1" dirty="0" smtClean="0"/>
              <a:t>5-405- </a:t>
            </a:r>
            <a:r>
              <a:rPr lang="en-US" sz="1400" b="1" dirty="0" smtClean="0"/>
              <a:t>Kayla </a:t>
            </a:r>
            <a:r>
              <a:rPr lang="en-US" sz="1400" b="1" dirty="0" err="1" smtClean="0"/>
              <a:t>Giacona</a:t>
            </a:r>
            <a:endParaRPr lang="en-US" sz="1400" b="1" dirty="0" smtClean="0"/>
          </a:p>
          <a:p>
            <a:pPr algn="just"/>
            <a:r>
              <a:rPr lang="en-US" sz="1400" b="1" dirty="0" smtClean="0"/>
              <a:t>				5-406- </a:t>
            </a:r>
            <a:r>
              <a:rPr lang="en-US" sz="1400" b="1" dirty="0" smtClean="0"/>
              <a:t>Jeff Graham</a:t>
            </a:r>
            <a:endParaRPr lang="en-US" sz="1400" b="1" dirty="0" smtClean="0"/>
          </a:p>
          <a:p>
            <a:pPr algn="just"/>
            <a:r>
              <a:rPr lang="en-US" sz="1400" b="1" dirty="0"/>
              <a:t>	</a:t>
            </a:r>
            <a:r>
              <a:rPr lang="en-US" sz="1400" b="1" dirty="0" smtClean="0"/>
              <a:t>			5-407- </a:t>
            </a:r>
            <a:r>
              <a:rPr lang="en-US" sz="1400" b="1" smtClean="0"/>
              <a:t>Ariel Davis</a:t>
            </a:r>
            <a:endParaRPr lang="en-US" sz="1400" b="1" dirty="0" smtClean="0"/>
          </a:p>
          <a:p>
            <a:pPr algn="just"/>
            <a:r>
              <a:rPr lang="en-US" sz="1400" b="1" dirty="0"/>
              <a:t>	</a:t>
            </a:r>
            <a:r>
              <a:rPr lang="en-US" sz="1400" b="1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50564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Ihne Alan</cp:lastModifiedBy>
  <cp:revision>20</cp:revision>
  <dcterms:created xsi:type="dcterms:W3CDTF">2013-09-24T22:37:51Z</dcterms:created>
  <dcterms:modified xsi:type="dcterms:W3CDTF">2019-03-19T12:25:28Z</dcterms:modified>
</cp:coreProperties>
</file>