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5"/>
  </p:notesMasterIdLst>
  <p:handoutMasterIdLst>
    <p:handoutMasterId r:id="rId6"/>
  </p:handoutMasterIdLst>
  <p:sldIdLst>
    <p:sldId id="269" r:id="rId3"/>
    <p:sldId id="270" r:id="rId4"/>
  </p:sldIdLst>
  <p:sldSz cx="10058400" cy="77724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EC3"/>
    <a:srgbClr val="1993BC"/>
    <a:srgbClr val="D94632"/>
    <a:srgbClr val="003F5C"/>
    <a:srgbClr val="047733"/>
    <a:srgbClr val="5D2C90"/>
    <a:srgbClr val="00452E"/>
    <a:srgbClr val="1E3E71"/>
    <a:srgbClr val="354537"/>
    <a:srgbClr val="213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13" autoAdjust="0"/>
    <p:restoredTop sz="85557" autoAdjust="0"/>
  </p:normalViewPr>
  <p:slideViewPr>
    <p:cSldViewPr snapToGrid="0" snapToObjects="1">
      <p:cViewPr varScale="1">
        <p:scale>
          <a:sx n="84" d="100"/>
          <a:sy n="84" d="100"/>
        </p:scale>
        <p:origin x="2742" y="84"/>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1256DE1-0B4F-C64B-9182-C3A4ACEFB6CC}" type="datetimeFigureOut">
              <a:rPr lang="en-US" smtClean="0">
                <a:latin typeface="Arial" panose="020B0604020202020204" pitchFamily="34" charset="0"/>
              </a:rPr>
              <a:t>10/2/2023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Arial" panose="020B0604020202020204" pitchFamily="34" charset="0"/>
              </a:defRPr>
            </a:lvl1pPr>
          </a:lstStyle>
          <a:p>
            <a:fld id="{0BD83910-D037-459B-8E0D-6297AE3FB870}" type="datetimeFigureOut">
              <a:rPr lang="en-US" smtClean="0"/>
              <a:pPr/>
              <a:t>10/2/2023</a:t>
            </a:fld>
            <a:endParaRPr lang="en-US" dirty="0"/>
          </a:p>
        </p:txBody>
      </p:sp>
      <p:sp>
        <p:nvSpPr>
          <p:cNvPr id="4" name="Slide Image Placeholder 3"/>
          <p:cNvSpPr>
            <a:spLocks noGrp="1" noRot="1" noChangeAspect="1"/>
          </p:cNvSpPr>
          <p:nvPr>
            <p:ph type="sldImg" idx="2"/>
          </p:nvPr>
        </p:nvSpPr>
        <p:spPr>
          <a:xfrm>
            <a:off x="2947988" y="525463"/>
            <a:ext cx="340042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D97A08-3820-4CD6-86BB-17C67C0D54B2}" type="slidenum">
              <a:rPr lang="en-US" smtClean="0"/>
              <a:pPr/>
              <a:t>1</a:t>
            </a:fld>
            <a:endParaRPr lang="en-US" dirty="0"/>
          </a:p>
        </p:txBody>
      </p:sp>
    </p:spTree>
    <p:extLst>
      <p:ext uri="{BB962C8B-B14F-4D97-AF65-F5344CB8AC3E}">
        <p14:creationId xmlns:p14="http://schemas.microsoft.com/office/powerpoint/2010/main" val="98608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D97A08-3820-4CD6-86BB-17C67C0D54B2}" type="slidenum">
              <a:rPr lang="en-US" smtClean="0"/>
              <a:pPr/>
              <a:t>2</a:t>
            </a:fld>
            <a:endParaRPr lang="en-US" dirty="0"/>
          </a:p>
        </p:txBody>
      </p:sp>
    </p:spTree>
    <p:extLst>
      <p:ext uri="{BB962C8B-B14F-4D97-AF65-F5344CB8AC3E}">
        <p14:creationId xmlns:p14="http://schemas.microsoft.com/office/powerpoint/2010/main" val="28093120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4E0917-AFFD-259F-86B3-EC83FADA8A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1ED16FE0-FE06-6471-589A-BDBD4D2AEB9F}"/>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199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6070D777-F833-C29A-4315-F1CC896C1302}"/>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5241AA6C-5D7D-757D-56E5-31699C7C1491}"/>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F58CA9B7-6F1A-9C0A-8D91-DD41962FD903}"/>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dirty="0"/>
              <a:t>Updated </a:t>
            </a:r>
            <a:fld id="{D814F2C5-5F35-406A-A8DD-5BA466086158}" type="datetime1">
              <a:rPr lang="en-US" smtClean="0"/>
              <a:t>10/2/2023</a:t>
            </a:fld>
            <a:endParaRPr lang="en-US" dirty="0"/>
          </a:p>
          <a:p>
            <a:pPr algn="r"/>
            <a:r>
              <a:rPr lang="en-US" dirty="0"/>
              <a:t>www.SquareMeals.org</a:t>
            </a:r>
          </a:p>
        </p:txBody>
      </p:sp>
      <p:pic>
        <p:nvPicPr>
          <p:cNvPr id="9" name="Picture 8">
            <a:extLst>
              <a:ext uri="{FF2B5EF4-FFF2-40B4-BE49-F238E27FC236}">
                <a16:creationId xmlns:a16="http://schemas.microsoft.com/office/drawing/2014/main" id="{C3BE1577-6E29-0434-E5A2-464EDAFC155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96082ABC-5F0F-984F-DBC8-A5BB8B70072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C81B35-B74F-BB2A-8997-FDBBAB0EA68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54529A32-3FB2-07F8-5F3B-401CA7B1C294}"/>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0672C475-9587-6736-3663-C752F4022E3C}"/>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EE9DEF7B-AC67-9220-FD1B-9ABA324BF0D4}"/>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7B2ACF88-A6D4-C8B2-5676-554762298E4E}"/>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47915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10/2/2023</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10/2/2023</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9"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10/2/2023</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27A515-00B6-D07D-5CA6-DA11F1818AD2}"/>
              </a:ext>
            </a:extLst>
          </p:cNvPr>
          <p:cNvSpPr txBox="1"/>
          <p:nvPr/>
        </p:nvSpPr>
        <p:spPr>
          <a:xfrm>
            <a:off x="67861" y="-15645"/>
            <a:ext cx="7578246" cy="369332"/>
          </a:xfrm>
          <a:prstGeom prst="rect">
            <a:avLst/>
          </a:prstGeom>
          <a:noFill/>
        </p:spPr>
        <p:txBody>
          <a:bodyPr wrap="square" rtlCol="0">
            <a:spAutoFit/>
          </a:bodyPr>
          <a:lstStyle/>
          <a:p>
            <a:r>
              <a:rPr lang="en-US" sz="1800" b="0" i="0" dirty="0">
                <a:ln w="12700">
                  <a:solidFill>
                    <a:srgbClr val="003F5C"/>
                  </a:solidFill>
                </a:ln>
                <a:solidFill>
                  <a:schemeClr val="bg1"/>
                </a:solidFill>
                <a:latin typeface="Arial Black" panose="020B0604020202020204" pitchFamily="34" charset="0"/>
                <a:cs typeface="Arial Black" panose="020B0604020202020204" pitchFamily="34" charset="0"/>
              </a:rPr>
              <a:t>SCHOOL NAME GOES HERE</a:t>
            </a:r>
            <a:endParaRPr lang="en-US" dirty="0"/>
          </a:p>
        </p:txBody>
      </p:sp>
      <p:sp>
        <p:nvSpPr>
          <p:cNvPr id="10" name="Title 9">
            <a:extLst>
              <a:ext uri="{FF2B5EF4-FFF2-40B4-BE49-F238E27FC236}">
                <a16:creationId xmlns:a16="http://schemas.microsoft.com/office/drawing/2014/main" id="{33989073-98A6-FAB6-11CE-8D42D2D2D2D3}"/>
              </a:ext>
            </a:extLst>
          </p:cNvPr>
          <p:cNvSpPr txBox="1">
            <a:spLocks noGrp="1"/>
          </p:cNvSpPr>
          <p:nvPr>
            <p:ph type="title" idx="4294967295"/>
          </p:nvPr>
        </p:nvSpPr>
        <p:spPr>
          <a:xfrm>
            <a:off x="8251254" y="502461"/>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F5C"/>
                  </a:solidFill>
                </a:ln>
                <a:solidFill>
                  <a:schemeClr val="bg1"/>
                </a:solidFill>
                <a:effectLst/>
                <a:uLnTx/>
                <a:uFillTx/>
                <a:latin typeface="Arial Black" panose="020B0604020202020204" pitchFamily="34" charset="0"/>
                <a:ea typeface="+mn-ea"/>
                <a:cs typeface="Arial Black" panose="020B0604020202020204" pitchFamily="34" charset="0"/>
              </a:rPr>
              <a:t>OCT</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72F065B7-F097-2944-FBD4-7D6104021FFA}"/>
              </a:ext>
            </a:extLst>
          </p:cNvPr>
          <p:cNvSpPr txBox="1"/>
          <p:nvPr/>
        </p:nvSpPr>
        <p:spPr>
          <a:xfrm>
            <a:off x="8499846" y="3629294"/>
            <a:ext cx="1527463" cy="2585323"/>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n w="28575">
                  <a:noFill/>
                </a:ln>
                <a:latin typeface="Calibri" panose="020F0502020204030204" pitchFamily="34" charset="0"/>
                <a:cs typeface="Calibri" panose="020F0502020204030204" pitchFamily="34" charset="0"/>
              </a:rPr>
              <a:t>LUNCH</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0" dirty="0">
                <a:ln w="28575">
                  <a:noFill/>
                </a:ln>
                <a:solidFill>
                  <a:schemeClr val="tx1"/>
                </a:solidFill>
                <a:latin typeface="Calibri" panose="020F0502020204030204" pitchFamily="34" charset="0"/>
                <a:cs typeface="Calibri" panose="020F0502020204030204" pitchFamily="34" charset="0"/>
              </a:rPr>
              <a:t>Low Fat White and Fat Free Chocolate Milk are Available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Additional Options available for grades 3-12</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spc="0" dirty="0">
                <a:ln w="28575">
                  <a:noFill/>
                </a:ln>
                <a:solidFill>
                  <a:schemeClr val="tx1"/>
                </a:solidFill>
                <a:latin typeface="Calibri" panose="020F0502020204030204" pitchFamily="34" charset="0"/>
                <a:cs typeface="Calibri" panose="020F0502020204030204" pitchFamily="34" charset="0"/>
              </a:rPr>
              <a:t>MENU SUBJ</a:t>
            </a:r>
            <a:r>
              <a:rPr lang="en-US" sz="1200" b="1" dirty="0">
                <a:ln w="28575">
                  <a:noFill/>
                </a:ln>
                <a:latin typeface="Calibri" panose="020F0502020204030204" pitchFamily="34" charset="0"/>
                <a:cs typeface="Calibri" panose="020F0502020204030204" pitchFamily="34" charset="0"/>
              </a:rPr>
              <a:t>ECT TO CHANGE WITHOUT NOTICE</a:t>
            </a:r>
            <a:endParaRPr lang="en-US" sz="1200" b="1"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2B16E5E-4155-1930-3F2B-3B38CE5833B7}"/>
              </a:ext>
            </a:extLst>
          </p:cNvPr>
          <p:cNvGraphicFramePr>
            <a:graphicFrameLocks noGrp="1"/>
          </p:cNvGraphicFramePr>
          <p:nvPr>
            <p:extLst>
              <p:ext uri="{D42A27DB-BD31-4B8C-83A1-F6EECF244321}">
                <p14:modId xmlns:p14="http://schemas.microsoft.com/office/powerpoint/2010/main" val="2692785445"/>
              </p:ext>
            </p:extLst>
          </p:nvPr>
        </p:nvGraphicFramePr>
        <p:xfrm>
          <a:off x="68516" y="356698"/>
          <a:ext cx="8275257" cy="641964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Beef Stroganoff</a:t>
                      </a:r>
                    </a:p>
                    <a:p>
                      <a:pPr algn="l"/>
                      <a:r>
                        <a:rPr lang="en-US" sz="1200" spc="0" dirty="0">
                          <a:latin typeface="+mn-lt"/>
                          <a:cs typeface="Arial" panose="020B0604020202020204" pitchFamily="34" charset="0"/>
                        </a:rPr>
                        <a:t>Spinach Salad </a:t>
                      </a:r>
                    </a:p>
                    <a:p>
                      <a:pPr algn="l"/>
                      <a:r>
                        <a:rPr lang="en-US" sz="1200" spc="0" dirty="0">
                          <a:latin typeface="+mn-lt"/>
                          <a:cs typeface="Arial" panose="020B0604020202020204" pitchFamily="34" charset="0"/>
                        </a:rPr>
                        <a:t>Roll</a:t>
                      </a:r>
                    </a:p>
                    <a:p>
                      <a:pPr algn="l"/>
                      <a:r>
                        <a:rPr lang="en-US" sz="1200" spc="0" dirty="0">
                          <a:latin typeface="+mn-lt"/>
                          <a:cs typeface="Arial" panose="020B0604020202020204" pitchFamily="34" charset="0"/>
                        </a:rPr>
                        <a:t>Fruit and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Vegetable Soup</a:t>
                      </a:r>
                    </a:p>
                    <a:p>
                      <a:pPr algn="l"/>
                      <a:r>
                        <a:rPr lang="en-US" sz="1200" spc="0" dirty="0">
                          <a:latin typeface="+mn-lt"/>
                          <a:cs typeface="Arial" panose="020B0604020202020204" pitchFamily="34" charset="0"/>
                        </a:rPr>
                        <a:t>Grilled Cheese</a:t>
                      </a:r>
                    </a:p>
                    <a:p>
                      <a:pPr algn="l"/>
                      <a:r>
                        <a:rPr lang="en-US" sz="1200" spc="0" dirty="0">
                          <a:latin typeface="+mn-lt"/>
                          <a:cs typeface="Arial" panose="020B0604020202020204" pitchFamily="34" charset="0"/>
                        </a:rPr>
                        <a:t>Salad</a:t>
                      </a:r>
                    </a:p>
                    <a:p>
                      <a:pPr algn="l"/>
                      <a:r>
                        <a:rPr lang="en-US" sz="1200" spc="0" dirty="0">
                          <a:latin typeface="+mn-lt"/>
                          <a:cs typeface="Arial" panose="020B0604020202020204" pitchFamily="34" charset="0"/>
                        </a:rPr>
                        <a:t>Fruit and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Pizza w/Marinara</a:t>
                      </a:r>
                    </a:p>
                    <a:p>
                      <a:r>
                        <a:rPr lang="en-US" sz="1200" spc="0" dirty="0">
                          <a:latin typeface="+mn-lt"/>
                          <a:cs typeface="Arial" panose="020B0604020202020204" pitchFamily="34" charset="0"/>
                        </a:rPr>
                        <a:t>Corn</a:t>
                      </a:r>
                    </a:p>
                    <a:p>
                      <a:r>
                        <a:rPr lang="en-US" sz="1200" spc="0" dirty="0">
                          <a:latin typeface="+mn-lt"/>
                          <a:cs typeface="Arial" panose="020B0604020202020204" pitchFamily="34" charset="0"/>
                        </a:rPr>
                        <a:t>Salad</a:t>
                      </a:r>
                    </a:p>
                    <a:p>
                      <a:r>
                        <a:rPr lang="en-US" sz="1200" spc="0" dirty="0">
                          <a:latin typeface="+mn-lt"/>
                          <a:cs typeface="Arial" panose="020B0604020202020204" pitchFamily="34" charset="0"/>
                        </a:rPr>
                        <a:t>Fruit and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Chicken Sandwich</a:t>
                      </a:r>
                    </a:p>
                    <a:p>
                      <a:r>
                        <a:rPr lang="en-US" sz="1200" spc="0" dirty="0">
                          <a:latin typeface="+mn-lt"/>
                          <a:cs typeface="Arial" panose="020B0604020202020204" pitchFamily="34" charset="0"/>
                        </a:rPr>
                        <a:t>Fries</a:t>
                      </a:r>
                    </a:p>
                    <a:p>
                      <a:r>
                        <a:rPr lang="en-US" sz="1200" spc="0" dirty="0">
                          <a:latin typeface="+mn-lt"/>
                          <a:cs typeface="Arial" panose="020B0604020202020204" pitchFamily="34" charset="0"/>
                        </a:rPr>
                        <a:t>Stack</a:t>
                      </a:r>
                    </a:p>
                    <a:p>
                      <a:r>
                        <a:rPr lang="en-US" sz="1200" spc="0" dirty="0">
                          <a:latin typeface="+mn-lt"/>
                          <a:cs typeface="Arial" panose="020B0604020202020204" pitchFamily="34" charset="0"/>
                        </a:rPr>
                        <a:t>Fruit and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Spaghetti w/meat sauce</a:t>
                      </a:r>
                    </a:p>
                    <a:p>
                      <a:r>
                        <a:rPr lang="en-US" sz="1200" spc="0" dirty="0">
                          <a:latin typeface="+mn-lt"/>
                          <a:cs typeface="Arial" panose="020B0604020202020204" pitchFamily="34" charset="0"/>
                        </a:rPr>
                        <a:t>Green Beans</a:t>
                      </a:r>
                    </a:p>
                    <a:p>
                      <a:r>
                        <a:rPr lang="en-US" sz="1200" spc="0" dirty="0">
                          <a:latin typeface="+mn-lt"/>
                          <a:cs typeface="Arial" panose="020B0604020202020204" pitchFamily="34" charset="0"/>
                        </a:rPr>
                        <a:t>Fresh Spinach Salad</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err="1">
                          <a:latin typeface="+mn-lt"/>
                          <a:cs typeface="Arial" panose="020B0604020202020204" pitchFamily="34" charset="0"/>
                        </a:rPr>
                        <a:t>Crispito</a:t>
                      </a:r>
                      <a:r>
                        <a:rPr lang="en-US" sz="1200" spc="0" dirty="0">
                          <a:latin typeface="+mn-lt"/>
                          <a:cs typeface="Arial" panose="020B0604020202020204" pitchFamily="34" charset="0"/>
                        </a:rPr>
                        <a:t> Salsa</a:t>
                      </a:r>
                    </a:p>
                    <a:p>
                      <a:r>
                        <a:rPr lang="en-US" sz="1200" spc="0" dirty="0">
                          <a:latin typeface="+mn-lt"/>
                          <a:cs typeface="Arial" panose="020B0604020202020204" pitchFamily="34" charset="0"/>
                        </a:rPr>
                        <a:t>Refried Beans</a:t>
                      </a:r>
                    </a:p>
                    <a:p>
                      <a:r>
                        <a:rPr lang="en-US" sz="1200" spc="0" dirty="0">
                          <a:latin typeface="+mn-lt"/>
                          <a:cs typeface="Arial" panose="020B0604020202020204" pitchFamily="34" charset="0"/>
                        </a:rPr>
                        <a:t>Salad</a:t>
                      </a:r>
                    </a:p>
                    <a:p>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         </a:t>
                      </a:r>
                    </a:p>
                    <a:p>
                      <a:r>
                        <a:rPr lang="en-US" sz="1800" spc="0" baseline="30000" dirty="0">
                          <a:latin typeface="+mn-lt"/>
                          <a:cs typeface="Arial" panose="020B0604020202020204" pitchFamily="34" charset="0"/>
                        </a:rPr>
                        <a:t>Turkey Sub</a:t>
                      </a:r>
                    </a:p>
                    <a:p>
                      <a:r>
                        <a:rPr lang="en-US" sz="1800" spc="0" baseline="30000" dirty="0">
                          <a:latin typeface="+mn-lt"/>
                          <a:cs typeface="Arial" panose="020B0604020202020204" pitchFamily="34" charset="0"/>
                        </a:rPr>
                        <a:t>Lettuce Stack</a:t>
                      </a:r>
                    </a:p>
                    <a:p>
                      <a:r>
                        <a:rPr lang="en-US" sz="1800" spc="0" baseline="30000" dirty="0">
                          <a:latin typeface="+mn-lt"/>
                          <a:cs typeface="Arial" panose="020B0604020202020204" pitchFamily="34" charset="0"/>
                        </a:rPr>
                        <a:t>Chips </a:t>
                      </a:r>
                    </a:p>
                    <a:p>
                      <a:r>
                        <a:rPr lang="en-US" sz="1800" spc="0" baseline="30000" dirty="0">
                          <a:latin typeface="+mn-lt"/>
                          <a:cs typeface="Arial" panose="020B0604020202020204" pitchFamily="34" charset="0"/>
                        </a:rPr>
                        <a:t>Carrot Sticks</a:t>
                      </a:r>
                    </a:p>
                    <a:p>
                      <a:r>
                        <a:rPr lang="en-US" sz="1800" spc="0" baseline="3000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Chicken Fried Steak</a:t>
                      </a:r>
                    </a:p>
                    <a:p>
                      <a:r>
                        <a:rPr lang="en-US" sz="1200" spc="0" dirty="0">
                          <a:latin typeface="+mn-lt"/>
                          <a:cs typeface="Arial" panose="020B0604020202020204" pitchFamily="34" charset="0"/>
                        </a:rPr>
                        <a:t>Mashed Potatoes</a:t>
                      </a:r>
                    </a:p>
                    <a:p>
                      <a:r>
                        <a:rPr lang="en-US" sz="1200" spc="0" dirty="0">
                          <a:latin typeface="+mn-lt"/>
                          <a:cs typeface="Arial" panose="020B0604020202020204" pitchFamily="34" charset="0"/>
                        </a:rPr>
                        <a:t>Gravy &amp; Roll</a:t>
                      </a:r>
                    </a:p>
                    <a:p>
                      <a:r>
                        <a:rPr lang="en-US" sz="1200" spc="0" dirty="0">
                          <a:latin typeface="+mn-lt"/>
                          <a:cs typeface="Arial" panose="020B0604020202020204" pitchFamily="34" charset="0"/>
                        </a:rPr>
                        <a:t>Green Beans</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     </a:t>
                      </a:r>
                    </a:p>
                    <a:p>
                      <a:r>
                        <a:rPr lang="en-US" sz="1800" spc="0" baseline="30000" dirty="0">
                          <a:latin typeface="+mn-lt"/>
                          <a:cs typeface="Arial" panose="020B0604020202020204" pitchFamily="34" charset="0"/>
                        </a:rPr>
                        <a:t>Burritos w/ Chili &amp;  Cheese   Salsa</a:t>
                      </a:r>
                    </a:p>
                    <a:p>
                      <a:r>
                        <a:rPr lang="en-US" sz="1800" spc="0" baseline="30000" dirty="0">
                          <a:latin typeface="+mn-lt"/>
                          <a:cs typeface="Arial" panose="020B0604020202020204" pitchFamily="34" charset="0"/>
                        </a:rPr>
                        <a:t>Pinto Beans </a:t>
                      </a:r>
                    </a:p>
                    <a:p>
                      <a:r>
                        <a:rPr lang="en-US" sz="1800" spc="0" baseline="30000" dirty="0">
                          <a:latin typeface="+mn-lt"/>
                          <a:cs typeface="Arial" panose="020B0604020202020204" pitchFamily="34" charset="0"/>
                        </a:rPr>
                        <a:t>Fruit and Milk</a:t>
                      </a:r>
                    </a:p>
                    <a:p>
                      <a:endParaRPr lang="en-US" sz="1800" spc="0" baseline="3000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Pizza w/Marinara</a:t>
                      </a:r>
                    </a:p>
                    <a:p>
                      <a:r>
                        <a:rPr lang="en-US" sz="1200" spc="0" dirty="0">
                          <a:latin typeface="+mn-lt"/>
                          <a:cs typeface="Arial" panose="020B0604020202020204" pitchFamily="34" charset="0"/>
                        </a:rPr>
                        <a:t>Corn</a:t>
                      </a:r>
                    </a:p>
                    <a:p>
                      <a:r>
                        <a:rPr lang="en-US" sz="1200" spc="0" dirty="0">
                          <a:latin typeface="+mn-lt"/>
                          <a:cs typeface="Arial" panose="020B0604020202020204" pitchFamily="34" charset="0"/>
                        </a:rPr>
                        <a:t>Fresh Spinach Salad</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Hamburgers</a:t>
                      </a:r>
                    </a:p>
                    <a:p>
                      <a:r>
                        <a:rPr lang="en-US" sz="1200" spc="0" dirty="0">
                          <a:latin typeface="+mn-lt"/>
                          <a:cs typeface="Arial" panose="020B0604020202020204" pitchFamily="34" charset="0"/>
                        </a:rPr>
                        <a:t>Lettuce Stack</a:t>
                      </a:r>
                    </a:p>
                    <a:p>
                      <a:r>
                        <a:rPr lang="en-US" sz="1200" spc="0" dirty="0">
                          <a:latin typeface="+mn-lt"/>
                          <a:cs typeface="Arial" panose="020B0604020202020204" pitchFamily="34" charset="0"/>
                        </a:rPr>
                        <a:t>Fries </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Hot Dogs w/ Chili &amp; Cheese</a:t>
                      </a:r>
                    </a:p>
                    <a:p>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a:t>
                      </a:r>
                    </a:p>
                    <a:p>
                      <a:r>
                        <a:rPr lang="en-US" sz="1200" spc="0" dirty="0">
                          <a:latin typeface="+mn-lt"/>
                          <a:cs typeface="Arial" panose="020B0604020202020204" pitchFamily="34" charset="0"/>
                        </a:rPr>
                        <a:t>Spinach Salad</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Orange Chicken</a:t>
                      </a:r>
                    </a:p>
                    <a:p>
                      <a:r>
                        <a:rPr lang="en-US" sz="1200" spc="0" dirty="0">
                          <a:latin typeface="+mn-lt"/>
                          <a:cs typeface="Arial" panose="020B0604020202020204" pitchFamily="34" charset="0"/>
                        </a:rPr>
                        <a:t>Fried Rice&amp; Egg Roll</a:t>
                      </a:r>
                    </a:p>
                    <a:p>
                      <a:r>
                        <a:rPr lang="en-US" sz="1200" spc="0" dirty="0">
                          <a:latin typeface="+mn-lt"/>
                          <a:cs typeface="Arial" panose="020B0604020202020204" pitchFamily="34" charset="0"/>
                        </a:rPr>
                        <a:t>Vegetable Mix</a:t>
                      </a:r>
                    </a:p>
                    <a:p>
                      <a:r>
                        <a:rPr lang="en-US" sz="1200" spc="0" dirty="0">
                          <a:latin typeface="+mn-lt"/>
                          <a:cs typeface="Arial" panose="020B0604020202020204" pitchFamily="34" charset="0"/>
                        </a:rPr>
                        <a:t>Fortune Cookie</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Taco Salad </a:t>
                      </a:r>
                    </a:p>
                    <a:p>
                      <a:r>
                        <a:rPr lang="en-US" sz="1200" spc="0" dirty="0">
                          <a:latin typeface="+mn-lt"/>
                          <a:cs typeface="Arial" panose="020B0604020202020204" pitchFamily="34" charset="0"/>
                        </a:rPr>
                        <a:t>Salsa</a:t>
                      </a:r>
                    </a:p>
                    <a:p>
                      <a:r>
                        <a:rPr lang="en-US" sz="1200" spc="0" dirty="0">
                          <a:latin typeface="+mn-lt"/>
                          <a:cs typeface="Arial" panose="020B0604020202020204" pitchFamily="34" charset="0"/>
                        </a:rPr>
                        <a:t>Refried Beans</a:t>
                      </a:r>
                    </a:p>
                    <a:p>
                      <a:r>
                        <a:rPr lang="en-US" sz="1200" spc="0" dirty="0">
                          <a:latin typeface="+mn-lt"/>
                          <a:cs typeface="Arial" panose="020B0604020202020204" pitchFamily="34" charset="0"/>
                        </a:rPr>
                        <a:t>Lettuce and Tomatoes</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Hamburgers</a:t>
                      </a:r>
                    </a:p>
                    <a:p>
                      <a:r>
                        <a:rPr lang="en-US" sz="1200" spc="0" dirty="0">
                          <a:latin typeface="+mn-lt"/>
                          <a:cs typeface="Arial" panose="020B0604020202020204" pitchFamily="34" charset="0"/>
                        </a:rPr>
                        <a:t>Lettuce Stack</a:t>
                      </a:r>
                    </a:p>
                    <a:p>
                      <a:r>
                        <a:rPr lang="en-US" sz="1200" spc="0" dirty="0">
                          <a:latin typeface="+mn-lt"/>
                          <a:cs typeface="Arial" panose="020B0604020202020204" pitchFamily="34" charset="0"/>
                        </a:rPr>
                        <a:t>Chips</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mn-lt"/>
                          <a:ea typeface="+mn-ea"/>
                          <a:cs typeface="+mn-cs"/>
                        </a:rPr>
                        <a:t>NO SCHOOL</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Mac and Cheese w/Ham</a:t>
                      </a:r>
                    </a:p>
                    <a:p>
                      <a:r>
                        <a:rPr lang="en-US" sz="1200" spc="0" dirty="0">
                          <a:latin typeface="+mn-lt"/>
                          <a:cs typeface="Arial" panose="020B0604020202020204" pitchFamily="34" charset="0"/>
                        </a:rPr>
                        <a:t>Baked Beans</a:t>
                      </a:r>
                    </a:p>
                    <a:p>
                      <a:r>
                        <a:rPr lang="en-US" sz="1200" spc="0" dirty="0">
                          <a:latin typeface="+mn-lt"/>
                          <a:cs typeface="Arial" panose="020B0604020202020204" pitchFamily="34" charset="0"/>
                        </a:rPr>
                        <a:t>Roll </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Ghost Nachos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Taco Meat </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Pinto Beans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Salad </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 </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F93300BE-2EC5-9C38-0895-A1F0E0823252}"/>
              </a:ext>
            </a:extLst>
          </p:cNvPr>
          <p:cNvSpPr>
            <a:spLocks noGrp="1"/>
          </p:cNvSpPr>
          <p:nvPr>
            <p:ph type="dt" sz="half" idx="2"/>
          </p:nvPr>
        </p:nvSpPr>
        <p:spPr/>
        <p:txBody>
          <a:bodyPr/>
          <a:lstStyle/>
          <a:p>
            <a:pPr algn="r"/>
            <a:r>
              <a:rPr lang="en-US" dirty="0"/>
              <a:t>Updated 10/1/2023</a:t>
            </a:r>
          </a:p>
          <a:p>
            <a:pPr algn="r"/>
            <a:r>
              <a:rPr lang="en-US" dirty="0" err="1"/>
              <a:t>www.SquareMeals.org</a:t>
            </a:r>
            <a:endParaRPr lang="en-US" dirty="0"/>
          </a:p>
        </p:txBody>
      </p:sp>
    </p:spTree>
    <p:extLst>
      <p:ext uri="{BB962C8B-B14F-4D97-AF65-F5344CB8AC3E}">
        <p14:creationId xmlns:p14="http://schemas.microsoft.com/office/powerpoint/2010/main" val="166424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27A515-00B6-D07D-5CA6-DA11F1818AD2}"/>
              </a:ext>
            </a:extLst>
          </p:cNvPr>
          <p:cNvSpPr txBox="1"/>
          <p:nvPr/>
        </p:nvSpPr>
        <p:spPr>
          <a:xfrm>
            <a:off x="67861" y="-15645"/>
            <a:ext cx="7578246" cy="369332"/>
          </a:xfrm>
          <a:prstGeom prst="rect">
            <a:avLst/>
          </a:prstGeom>
          <a:noFill/>
        </p:spPr>
        <p:txBody>
          <a:bodyPr wrap="square" rtlCol="0">
            <a:spAutoFit/>
          </a:bodyPr>
          <a:lstStyle/>
          <a:p>
            <a:r>
              <a:rPr lang="en-US" sz="1800" b="0" i="0" dirty="0">
                <a:ln w="12700">
                  <a:solidFill>
                    <a:srgbClr val="003F5C"/>
                  </a:solidFill>
                </a:ln>
                <a:solidFill>
                  <a:schemeClr val="bg1"/>
                </a:solidFill>
                <a:latin typeface="Arial Black" panose="020B0604020202020204" pitchFamily="34" charset="0"/>
                <a:cs typeface="Arial Black" panose="020B0604020202020204" pitchFamily="34" charset="0"/>
              </a:rPr>
              <a:t>SCHOOL NAME GOES HERE</a:t>
            </a:r>
            <a:endParaRPr lang="en-US" dirty="0"/>
          </a:p>
        </p:txBody>
      </p:sp>
      <p:sp>
        <p:nvSpPr>
          <p:cNvPr id="10" name="Title 9">
            <a:extLst>
              <a:ext uri="{FF2B5EF4-FFF2-40B4-BE49-F238E27FC236}">
                <a16:creationId xmlns:a16="http://schemas.microsoft.com/office/drawing/2014/main" id="{33989073-98A6-FAB6-11CE-8D42D2D2D2D3}"/>
              </a:ext>
            </a:extLst>
          </p:cNvPr>
          <p:cNvSpPr txBox="1">
            <a:spLocks noGrp="1"/>
          </p:cNvSpPr>
          <p:nvPr>
            <p:ph type="title" idx="4294967295"/>
          </p:nvPr>
        </p:nvSpPr>
        <p:spPr>
          <a:xfrm>
            <a:off x="8251254" y="502461"/>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003F5C"/>
                  </a:solidFill>
                </a:ln>
                <a:solidFill>
                  <a:schemeClr val="bg1"/>
                </a:solidFill>
                <a:effectLst/>
                <a:uLnTx/>
                <a:uFillTx/>
                <a:latin typeface="Arial Black" panose="020B0604020202020204" pitchFamily="34" charset="0"/>
                <a:ea typeface="+mn-ea"/>
                <a:cs typeface="Arial Black" panose="020B0604020202020204" pitchFamily="34" charset="0"/>
              </a:rPr>
              <a:t>OCT</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a:ln w="28575">
                  <a:noFill/>
                </a:ln>
                <a:solidFill>
                  <a:schemeClr val="bg1"/>
                </a:solidFill>
                <a:effectLst/>
                <a:uLnTx/>
                <a:uFillTx/>
                <a:latin typeface="Arial Black" panose="020B0604020202020204" pitchFamily="34" charset="0"/>
                <a:ea typeface="+mn-ea"/>
                <a:cs typeface="Arial Black" panose="020B0604020202020204" pitchFamily="34" charset="0"/>
              </a:rPr>
              <a:t>MENU 2023</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72F065B7-F097-2944-FBD4-7D6104021FFA}"/>
              </a:ext>
            </a:extLst>
          </p:cNvPr>
          <p:cNvSpPr txBox="1"/>
          <p:nvPr/>
        </p:nvSpPr>
        <p:spPr>
          <a:xfrm>
            <a:off x="8499846" y="3629294"/>
            <a:ext cx="1527463" cy="3231654"/>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n w="28575">
                  <a:noFill/>
                </a:ln>
                <a:latin typeface="Calibri" panose="020F0502020204030204" pitchFamily="34" charset="0"/>
                <a:cs typeface="Calibri" panose="020F0502020204030204" pitchFamily="34" charset="0"/>
              </a:rPr>
              <a:t>BREAKFAST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0" dirty="0">
                <a:ln w="28575">
                  <a:noFill/>
                </a:ln>
                <a:solidFill>
                  <a:schemeClr val="tx1"/>
                </a:solidFill>
                <a:latin typeface="Calibri" panose="020F0502020204030204" pitchFamily="34" charset="0"/>
                <a:cs typeface="Calibri" panose="020F0502020204030204" pitchFamily="34" charset="0"/>
              </a:rPr>
              <a:t>Low Fat White Milk </a:t>
            </a:r>
            <a:r>
              <a:rPr lang="en-US" sz="1200" dirty="0">
                <a:ln w="28575">
                  <a:noFill/>
                </a:ln>
                <a:latin typeface="Calibri" panose="020F0502020204030204" pitchFamily="34" charset="0"/>
                <a:cs typeface="Calibri" panose="020F0502020204030204" pitchFamily="34" charset="0"/>
              </a:rPr>
              <a:t>and Fat Free Chocolate Milk are available daily. Assorted Juice available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spc="0" dirty="0">
                <a:ln w="28575">
                  <a:noFill/>
                </a:ln>
                <a:solidFill>
                  <a:schemeClr val="tx1"/>
                </a:solidFill>
                <a:latin typeface="Calibri" panose="020F0502020204030204" pitchFamily="34" charset="0"/>
                <a:cs typeface="Calibri" panose="020F0502020204030204" pitchFamily="34" charset="0"/>
              </a:rPr>
              <a:t>MENU SUBJECT TO </a:t>
            </a:r>
            <a:r>
              <a:rPr lang="en-US" b="1" dirty="0">
                <a:ln w="28575">
                  <a:noFill/>
                </a:ln>
                <a:latin typeface="Calibri" panose="020F0502020204030204" pitchFamily="34" charset="0"/>
                <a:cs typeface="Calibri" panose="020F0502020204030204" pitchFamily="34" charset="0"/>
              </a:rPr>
              <a:t>CHANGE WITH OUT NOTCE</a:t>
            </a:r>
            <a:endParaRPr lang="en-US" b="1"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D2B16E5E-4155-1930-3F2B-3B38CE5833B7}"/>
              </a:ext>
            </a:extLst>
          </p:cNvPr>
          <p:cNvGraphicFramePr>
            <a:graphicFrameLocks noGrp="1"/>
          </p:cNvGraphicFramePr>
          <p:nvPr>
            <p:extLst>
              <p:ext uri="{D42A27DB-BD31-4B8C-83A1-F6EECF244321}">
                <p14:modId xmlns:p14="http://schemas.microsoft.com/office/powerpoint/2010/main" val="3179284203"/>
              </p:ext>
            </p:extLst>
          </p:nvPr>
        </p:nvGraphicFramePr>
        <p:xfrm>
          <a:off x="68516" y="356698"/>
          <a:ext cx="8275257" cy="6362330"/>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373573">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Pancake Sandwich</a:t>
                      </a:r>
                    </a:p>
                    <a:p>
                      <a:pPr algn="l"/>
                      <a:r>
                        <a:rPr lang="en-US" sz="1200" spc="0" dirty="0">
                          <a:latin typeface="+mn-lt"/>
                          <a:cs typeface="Arial" panose="020B0604020202020204" pitchFamily="34" charset="0"/>
                        </a:rPr>
                        <a:t>Fruit and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Kolache</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pPr algn="l"/>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Breakfast Bar w/Toast</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Assorted Cereal</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 SCHOOL </a:t>
                      </a:r>
                    </a:p>
                    <a:p>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 SCHOOL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French Toast</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Sausage Biscuit</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Fruit Strudel</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13</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 SCHOOL </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Donuts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Mini Pancakes</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Oatmeal w/Toast</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Assorted Cereal</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 SCHOOL </a:t>
                      </a:r>
                    </a:p>
                    <a:p>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Breakfast Wrap</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24th</a:t>
                      </a:r>
                    </a:p>
                    <a:p>
                      <a:r>
                        <a:rPr lang="en-US" sz="1200" spc="0" dirty="0">
                          <a:latin typeface="+mn-lt"/>
                          <a:cs typeface="Arial" panose="020B0604020202020204" pitchFamily="34" charset="0"/>
                        </a:rPr>
                        <a:t>Fruit Strudel</a:t>
                      </a:r>
                    </a:p>
                    <a:p>
                      <a:r>
                        <a:rPr lang="en-US" sz="1200" spc="0" dirty="0">
                          <a:latin typeface="+mn-lt"/>
                          <a:cs typeface="Arial" panose="020B0604020202020204" pitchFamily="34" charset="0"/>
                        </a:rPr>
                        <a:t>Fruit and Milk</a:t>
                      </a:r>
                    </a:p>
                    <a:p>
                      <a:endParaRPr lang="en-US" sz="1200" spc="0" baseline="3000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Breakfast Pizza</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800" spc="0" baseline="30000" dirty="0">
                          <a:latin typeface="+mn-lt"/>
                          <a:cs typeface="Arial" panose="020B0604020202020204" pitchFamily="34" charset="0"/>
                        </a:rPr>
                        <a:t>Kolache</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800" spc="0" baseline="30000" dirty="0">
                          <a:latin typeface="+mn-lt"/>
                          <a:cs typeface="Arial" panose="020B0604020202020204" pitchFamily="34" charset="0"/>
                        </a:rPr>
                        <a:t>Fruit and Milk</a:t>
                      </a:r>
                    </a:p>
                    <a:p>
                      <a:endParaRPr lang="en-US" sz="1200" spc="0" dirty="0">
                        <a:latin typeface="+mn-lt"/>
                        <a:cs typeface="Arial" panose="020B0604020202020204" pitchFamily="34" charset="0"/>
                      </a:endParaRPr>
                    </a:p>
                    <a:p>
                      <a:endParaRPr lang="en-US" sz="1800" spc="0" baseline="3000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2000" b="1" spc="0" dirty="0">
                          <a:latin typeface="+mn-lt"/>
                          <a:cs typeface="Arial" panose="020B0604020202020204" pitchFamily="34" charset="0"/>
                        </a:rPr>
                        <a:t>NO</a:t>
                      </a:r>
                    </a:p>
                    <a:p>
                      <a:r>
                        <a:rPr lang="en-US" sz="2000" b="1" spc="0" dirty="0">
                          <a:latin typeface="+mn-lt"/>
                          <a:cs typeface="Arial" panose="020B0604020202020204" pitchFamily="34" charset="0"/>
                        </a:rPr>
                        <a:t> SCHOOL </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Pancake on a Stick</a:t>
                      </a:r>
                    </a:p>
                    <a:p>
                      <a:r>
                        <a:rPr lang="en-US" sz="1200" spc="0" dirty="0">
                          <a:latin typeface="+mn-lt"/>
                          <a:cs typeface="Arial" panose="020B0604020202020204" pitchFamily="34" charset="0"/>
                        </a:rPr>
                        <a:t>Fruit and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31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Assorted </a:t>
                      </a:r>
                      <a:r>
                        <a:rPr lang="en-US" sz="1200" spc="0" dirty="0" err="1">
                          <a:latin typeface="+mn-lt"/>
                          <a:cs typeface="Arial" panose="020B0604020202020204" pitchFamily="34" charset="0"/>
                        </a:rPr>
                        <a:t>Poptarts</a:t>
                      </a:r>
                      <a:endParaRPr lang="en-US" sz="1200" spc="0" dirty="0">
                        <a:latin typeface="+mn-lt"/>
                        <a:cs typeface="Arial" panose="020B0604020202020204" pitchFamily="34" charset="0"/>
                      </a:endParaRPr>
                    </a:p>
                    <a:p>
                      <a:pPr marL="0" marR="0" lvl="0" indent="0" algn="l" defTabSz="1005840" rtl="0" eaLnBrk="1" fontAlgn="auto" latinLnBrk="0" hangingPunct="1">
                        <a:lnSpc>
                          <a:spcPct val="100000"/>
                        </a:lnSpc>
                        <a:spcBef>
                          <a:spcPts val="0"/>
                        </a:spcBef>
                        <a:spcAft>
                          <a:spcPts val="0"/>
                        </a:spcAft>
                        <a:buClrTx/>
                        <a:buSzTx/>
                        <a:buFontTx/>
                        <a:buNone/>
                        <a:tabLst/>
                        <a:defRPr/>
                      </a:pPr>
                      <a:r>
                        <a:rPr lang="en-US" sz="1200" spc="0" dirty="0">
                          <a:latin typeface="+mn-lt"/>
                          <a:cs typeface="Arial" panose="020B0604020202020204" pitchFamily="34" charset="0"/>
                        </a:rPr>
                        <a:t>Fruit and Milk </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F93300BE-2EC5-9C38-0895-A1F0E0823252}"/>
              </a:ext>
            </a:extLst>
          </p:cNvPr>
          <p:cNvSpPr>
            <a:spLocks noGrp="1"/>
          </p:cNvSpPr>
          <p:nvPr>
            <p:ph type="dt" sz="half" idx="2"/>
          </p:nvPr>
        </p:nvSpPr>
        <p:spPr/>
        <p:txBody>
          <a:bodyPr/>
          <a:lstStyle/>
          <a:p>
            <a:pPr algn="r"/>
            <a:r>
              <a:rPr lang="en-US" dirty="0"/>
              <a:t>Updated 10/1/2023</a:t>
            </a:r>
          </a:p>
          <a:p>
            <a:pPr algn="r"/>
            <a:r>
              <a:rPr lang="en-US" dirty="0" err="1"/>
              <a:t>www.SquareMeals.org</a:t>
            </a:r>
            <a:endParaRPr lang="en-US" dirty="0"/>
          </a:p>
        </p:txBody>
      </p:sp>
    </p:spTree>
    <p:extLst>
      <p:ext uri="{BB962C8B-B14F-4D97-AF65-F5344CB8AC3E}">
        <p14:creationId xmlns:p14="http://schemas.microsoft.com/office/powerpoint/2010/main" val="4216514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2154</TotalTime>
  <Words>429</Words>
  <Application>Microsoft Office PowerPoint</Application>
  <PresentationFormat>Custom</PresentationFormat>
  <Paragraphs>192</Paragraphs>
  <Slides>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Arial Black</vt:lpstr>
      <vt:lpstr>Calibri</vt:lpstr>
      <vt:lpstr>Rockwell</vt:lpstr>
      <vt:lpstr>Office Theme</vt:lpstr>
      <vt:lpstr>Custom Design</vt:lpstr>
      <vt:lpstr>OCT MENU 2023</vt:lpstr>
      <vt:lpstr>OCT MENU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Amy Jones</cp:lastModifiedBy>
  <cp:revision>235</cp:revision>
  <cp:lastPrinted>2023-09-25T17:10:20Z</cp:lastPrinted>
  <dcterms:created xsi:type="dcterms:W3CDTF">2018-01-29T19:14:57Z</dcterms:created>
  <dcterms:modified xsi:type="dcterms:W3CDTF">2023-10-02T17:53:34Z</dcterms:modified>
</cp:coreProperties>
</file>