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FAD8-2303-41DD-B815-85AE8FC70F48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41ADD-5B15-4E50-A15D-2C50C7300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954117"/>
      </p:ext>
    </p:extLst>
  </p:cSld>
  <p:clrMapOvr>
    <a:masterClrMapping/>
  </p:clrMapOvr>
  <p:transition advTm="8000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FAD8-2303-41DD-B815-85AE8FC70F48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41ADD-5B15-4E50-A15D-2C50C7300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35347"/>
      </p:ext>
    </p:extLst>
  </p:cSld>
  <p:clrMapOvr>
    <a:masterClrMapping/>
  </p:clrMapOvr>
  <p:transition advTm="8000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FAD8-2303-41DD-B815-85AE8FC70F48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41ADD-5B15-4E50-A15D-2C50C7300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41813"/>
      </p:ext>
    </p:extLst>
  </p:cSld>
  <p:clrMapOvr>
    <a:masterClrMapping/>
  </p:clrMapOvr>
  <p:transition advTm="8000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FAD8-2303-41DD-B815-85AE8FC70F48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41ADD-5B15-4E50-A15D-2C50C7300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9316"/>
      </p:ext>
    </p:extLst>
  </p:cSld>
  <p:clrMapOvr>
    <a:masterClrMapping/>
  </p:clrMapOvr>
  <p:transition advTm="8000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FAD8-2303-41DD-B815-85AE8FC70F48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41ADD-5B15-4E50-A15D-2C50C7300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86103"/>
      </p:ext>
    </p:extLst>
  </p:cSld>
  <p:clrMapOvr>
    <a:masterClrMapping/>
  </p:clrMapOvr>
  <p:transition advTm="8000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FAD8-2303-41DD-B815-85AE8FC70F48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41ADD-5B15-4E50-A15D-2C50C7300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23475"/>
      </p:ext>
    </p:extLst>
  </p:cSld>
  <p:clrMapOvr>
    <a:masterClrMapping/>
  </p:clrMapOvr>
  <p:transition advTm="8000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FAD8-2303-41DD-B815-85AE8FC70F48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41ADD-5B15-4E50-A15D-2C50C7300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413"/>
      </p:ext>
    </p:extLst>
  </p:cSld>
  <p:clrMapOvr>
    <a:masterClrMapping/>
  </p:clrMapOvr>
  <p:transition advTm="8000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FAD8-2303-41DD-B815-85AE8FC70F48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41ADD-5B15-4E50-A15D-2C50C7300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89779"/>
      </p:ext>
    </p:extLst>
  </p:cSld>
  <p:clrMapOvr>
    <a:masterClrMapping/>
  </p:clrMapOvr>
  <p:transition advTm="8000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FAD8-2303-41DD-B815-85AE8FC70F48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41ADD-5B15-4E50-A15D-2C50C7300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17733"/>
      </p:ext>
    </p:extLst>
  </p:cSld>
  <p:clrMapOvr>
    <a:masterClrMapping/>
  </p:clrMapOvr>
  <p:transition advTm="8000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FAD8-2303-41DD-B815-85AE8FC70F48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41ADD-5B15-4E50-A15D-2C50C7300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65896"/>
      </p:ext>
    </p:extLst>
  </p:cSld>
  <p:clrMapOvr>
    <a:masterClrMapping/>
  </p:clrMapOvr>
  <p:transition advTm="8000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FAD8-2303-41DD-B815-85AE8FC70F48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41ADD-5B15-4E50-A15D-2C50C7300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88209"/>
      </p:ext>
    </p:extLst>
  </p:cSld>
  <p:clrMapOvr>
    <a:masterClrMapping/>
  </p:clrMapOvr>
  <p:transition advTm="8000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9FAD8-2303-41DD-B815-85AE8FC70F48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41ADD-5B15-4E50-A15D-2C50C7300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7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8000"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Groom ISD</a:t>
            </a:r>
            <a:br>
              <a:rPr lang="en-US" b="1" dirty="0" smtClean="0"/>
            </a:br>
            <a:r>
              <a:rPr lang="en-US" b="1" dirty="0" smtClean="0"/>
              <a:t>Drone Construction Pics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Phase 1 </a:t>
            </a:r>
          </a:p>
          <a:p>
            <a:r>
              <a:rPr lang="en-US" b="1" dirty="0" smtClean="0"/>
              <a:t>6/22/18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87366747"/>
      </p:ext>
    </p:extLst>
  </p:cSld>
  <p:clrMapOvr>
    <a:masterClrMapping/>
  </p:clrMapOvr>
  <p:transition advTm="8000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Picture #3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695542830"/>
      </p:ext>
    </p:extLst>
  </p:cSld>
  <p:clrMapOvr>
    <a:masterClrMapping/>
  </p:clrMapOvr>
  <p:transition advTm="8000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Patio Picture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2676658170"/>
      </p:ext>
    </p:extLst>
  </p:cSld>
  <p:clrMapOvr>
    <a:masterClrMapping/>
  </p:clrMapOvr>
  <p:transition advTm="8000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Patio #2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2631668426"/>
      </p:ext>
    </p:extLst>
  </p:cSld>
  <p:clrMapOvr>
    <a:masterClrMapping/>
  </p:clrMapOvr>
  <p:transition advTm="8000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Patio #3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3278553359"/>
      </p:ext>
    </p:extLst>
  </p:cSld>
  <p:clrMapOvr>
    <a:masterClrMapping/>
  </p:clrMapOvr>
  <p:transition advTm="8000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Patio #4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3421853518"/>
      </p:ext>
    </p:extLst>
  </p:cSld>
  <p:clrMapOvr>
    <a:masterClrMapping/>
  </p:clrMapOvr>
  <p:transition advTm="8000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</a:t>
            </a:r>
            <a:r>
              <a:rPr lang="en-US" dirty="0" err="1" smtClean="0"/>
              <a:t>Kindergarden</a:t>
            </a:r>
            <a:r>
              <a:rPr lang="en-US" dirty="0" smtClean="0"/>
              <a:t> &amp; Kindergarten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1162486080"/>
      </p:ext>
    </p:extLst>
  </p:cSld>
  <p:clrMapOvr>
    <a:masterClrMapping/>
  </p:clrMapOvr>
  <p:transition advTm="8000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Cafeteria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3767275036"/>
      </p:ext>
    </p:extLst>
  </p:cSld>
  <p:clrMapOvr>
    <a:masterClrMapping/>
  </p:clrMapOvr>
  <p:transition advTm="8000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Picture #1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2946720605"/>
      </p:ext>
    </p:extLst>
  </p:cSld>
  <p:clrMapOvr>
    <a:masterClrMapping/>
  </p:clrMapOvr>
  <p:transition advTm="8000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Picture #2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1070850128"/>
      </p:ext>
    </p:extLst>
  </p:cSld>
  <p:clrMapOvr>
    <a:masterClrMapping/>
  </p:clrMapOvr>
  <p:transition advTm="8000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32</Words>
  <Application>Microsoft Office PowerPoint</Application>
  <PresentationFormat>On-screen Show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Groom ISD Drone Construction Pics</vt:lpstr>
      <vt:lpstr>Patio Picture</vt:lpstr>
      <vt:lpstr>Patio #2</vt:lpstr>
      <vt:lpstr>Patio #3</vt:lpstr>
      <vt:lpstr>Patio #4</vt:lpstr>
      <vt:lpstr>Pre-Kindergarden &amp; Kindergarten</vt:lpstr>
      <vt:lpstr>Cafeteria</vt:lpstr>
      <vt:lpstr>Site Picture #1</vt:lpstr>
      <vt:lpstr>Site Picture #2</vt:lpstr>
      <vt:lpstr>Site Picture #3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Drone Construction Pics</dc:title>
  <dc:creator>Jay Lamb</dc:creator>
  <cp:lastModifiedBy>Jay Lamb</cp:lastModifiedBy>
  <cp:revision>2</cp:revision>
  <dcterms:created xsi:type="dcterms:W3CDTF">2018-06-28T16:33:45Z</dcterms:created>
  <dcterms:modified xsi:type="dcterms:W3CDTF">2018-06-28T16:47:07Z</dcterms:modified>
</cp:coreProperties>
</file>