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9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A92251-50E5-434B-B162-9B827A926B2D}" type="datetimeFigureOut">
              <a:rPr lang="en-US" smtClean="0"/>
              <a:t>10/28/2022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D1B432-8513-4FAA-8D28-B5E885BCC81F}" type="slidenum">
              <a:rPr lang="en-US" smtClean="0"/>
              <a:t>‹#›</a:t>
            </a:fld>
            <a:endParaRPr lang="en-US"/>
          </a:p>
        </p:txBody>
      </p:sp>
    </p:spTree>
    <p:extLst>
      <p:ext uri="{BB962C8B-B14F-4D97-AF65-F5344CB8AC3E}">
        <p14:creationId xmlns:p14="http://schemas.microsoft.com/office/powerpoint/2010/main" val="3800458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DF32F86B-3940-47A5-90E6-1BB2BC4CEF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EAD87A79-6B5C-4568-BD69-689BE282ED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US" altLang="en-US">
                <a:ea typeface="ヒラギノ角ゴ Pro W3" pitchFamily="4" charset="-128"/>
              </a:rPr>
              <a:t>[Note to counselors: You may wish to hand out the one-page fact sheet titled “Federal Student Aid: Find the Information You Need.” The fact sheet lists frequently-asked-about federal student aid topics and easy URLs to find the answers. If you want to have students download the fact sheet themselves, give them this URL: StudentAid.gov/resources#find-aid-info.]</a:t>
            </a:r>
          </a:p>
          <a:p>
            <a:pPr marL="171450" indent="-171450" eaLnBrk="1" hangingPunct="1">
              <a:spcBef>
                <a:spcPct val="0"/>
              </a:spcBef>
              <a:buFontTx/>
              <a:buChar char="•"/>
            </a:pPr>
            <a:r>
              <a:rPr lang="en-US" altLang="en-US">
                <a:ea typeface="ヒラギノ角ゴ Pro W3" pitchFamily="4" charset="-128"/>
              </a:rPr>
              <a:t>[Note to counselors: Remember to check out FinancialAidToolkit.ed.gov/resources to browse and download documents, videos, sample tweets, infographics, and more that you can use to raise students’ awareness and understanding of federal student aid. Please remember that the Financial Aid Toolkit is for you, the counselor; send your students to StudentAid.gov for information relevant to them, and to StudentAid.gov/resources to browse the handouts, videos, etc.]</a:t>
            </a:r>
          </a:p>
        </p:txBody>
      </p:sp>
      <p:sp>
        <p:nvSpPr>
          <p:cNvPr id="72708" name="Slide Number Placeholder 3">
            <a:extLst>
              <a:ext uri="{FF2B5EF4-FFF2-40B4-BE49-F238E27FC236}">
                <a16:creationId xmlns:a16="http://schemas.microsoft.com/office/drawing/2014/main" id="{D17AB1EC-2CCF-4052-B93F-67CE8CCC51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pitchFamily="4" charset="-128"/>
              </a:defRPr>
            </a:lvl1pPr>
            <a:lvl2pPr marL="37931725" indent="-37474525">
              <a:spcBef>
                <a:spcPct val="30000"/>
              </a:spcBef>
              <a:defRPr sz="1200">
                <a:solidFill>
                  <a:schemeClr val="tx1"/>
                </a:solidFill>
                <a:latin typeface="Calibri" panose="020F0502020204030204" pitchFamily="34" charset="0"/>
                <a:ea typeface="ヒラギノ角ゴ Pro W3" pitchFamily="4" charset="-128"/>
              </a:defRPr>
            </a:lvl2pPr>
            <a:lvl3pPr marL="1143000" indent="-228600">
              <a:spcBef>
                <a:spcPct val="30000"/>
              </a:spcBef>
              <a:defRPr sz="1200">
                <a:solidFill>
                  <a:schemeClr val="tx1"/>
                </a:solidFill>
                <a:latin typeface="Calibri" panose="020F0502020204030204" pitchFamily="34" charset="0"/>
                <a:ea typeface="ヒラギノ角ゴ Pro W3" pitchFamily="4" charset="-128"/>
              </a:defRPr>
            </a:lvl3pPr>
            <a:lvl4pPr marL="1600200" indent="-228600">
              <a:spcBef>
                <a:spcPct val="30000"/>
              </a:spcBef>
              <a:defRPr sz="1200">
                <a:solidFill>
                  <a:schemeClr val="tx1"/>
                </a:solidFill>
                <a:latin typeface="Calibri" panose="020F0502020204030204" pitchFamily="34" charset="0"/>
                <a:ea typeface="ヒラギノ角ゴ Pro W3" pitchFamily="4" charset="-128"/>
              </a:defRPr>
            </a:lvl4pPr>
            <a:lvl5pPr marL="2057400" indent="-228600">
              <a:spcBef>
                <a:spcPct val="30000"/>
              </a:spcBef>
              <a:defRPr sz="1200">
                <a:solidFill>
                  <a:schemeClr val="tx1"/>
                </a:solidFill>
                <a:latin typeface="Calibri" panose="020F0502020204030204" pitchFamily="34" charset="0"/>
                <a:ea typeface="ヒラギノ角ゴ Pro W3" pitchFamily="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pitchFamily="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pitchFamily="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pitchFamily="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pitchFamily="4"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8C79DD65-1745-4DF1-A1ED-C79F603A6BC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ヒラギノ角ゴ Pro W3" pitchFamily="4" charset="-128"/>
                <a:cs typeface="+mn-cs"/>
              </a:rPr>
              <a:pPr marL="0" marR="0" lvl="0" indent="0" algn="r" defTabSz="457200" rtl="0" eaLnBrk="1" fontAlgn="auto" latinLnBrk="0" hangingPunct="1">
                <a:lnSpc>
                  <a:spcPct val="100000"/>
                </a:lnSpc>
                <a:spcBef>
                  <a:spcPct val="0"/>
                </a:spcBef>
                <a:spcAft>
                  <a:spcPts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ヒラギノ角ゴ Pro W3" pitchFamily="4"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2419" y="596019"/>
            <a:ext cx="10014008" cy="3213982"/>
          </a:xfrm>
        </p:spPr>
        <p:txBody>
          <a:bodyPr anchor="b">
            <a:normAutofit/>
          </a:bodyPr>
          <a:lstStyle>
            <a:lvl1pPr algn="ctr">
              <a:defRPr sz="4000">
                <a:effectLst>
                  <a:glow rad="38100">
                    <a:schemeClr val="bg1">
                      <a:lumMod val="65000"/>
                      <a:lumOff val="35000"/>
                      <a:alpha val="50000"/>
                    </a:schemeClr>
                  </a:glow>
                  <a:outerShdw blurRad="28575" dist="31750" dir="13200000" algn="tl" rotWithShape="0">
                    <a:srgbClr val="000000">
                      <a:alpha val="25000"/>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092419" y="3886200"/>
            <a:ext cx="10014008" cy="2219108"/>
          </a:xfrm>
        </p:spPr>
        <p:txBody>
          <a:bodyPr anchor="t">
            <a:normAutofit/>
          </a:bodyPr>
          <a:lstStyle>
            <a:lvl1pPr marL="0" indent="0" algn="ctr">
              <a:buNone/>
              <a:defRPr sz="1800">
                <a:gradFill flip="none" rotWithShape="1">
                  <a:gsLst>
                    <a:gs pos="0">
                      <a:schemeClr val="tx1"/>
                    </a:gs>
                    <a:gs pos="100000">
                      <a:schemeClr val="tx1">
                        <a:lumMod val="75000"/>
                      </a:schemeClr>
                    </a:gs>
                  </a:gsLst>
                  <a:lin ang="0" scaled="1"/>
                  <a:tileRect/>
                </a:gra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403154464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23570" y="4377486"/>
            <a:ext cx="9884009" cy="907505"/>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223571" y="996188"/>
            <a:ext cx="9735236" cy="298112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23570" y="5284990"/>
            <a:ext cx="9884009" cy="81707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6" name="Footer Placeholder 5"/>
          <p:cNvSpPr>
            <a:spLocks noGrp="1"/>
          </p:cNvSpPr>
          <p:nvPr>
            <p:ph type="ftr" sz="quarter" idx="11"/>
          </p:nvPr>
        </p:nvSpPr>
        <p:spPr>
          <a:xfrm>
            <a:off x="1223571" y="6181345"/>
            <a:ext cx="7116371" cy="365125"/>
          </a:xfrm>
        </p:spPr>
        <p:txBody>
          <a:bodyPr/>
          <a:lstStyle/>
          <a:p>
            <a:endParaRPr lang="en-US" dirty="0"/>
          </a:p>
        </p:txBody>
      </p:sp>
      <p:sp>
        <p:nvSpPr>
          <p:cNvPr id="7" name="Slide Number Placeholder 6"/>
          <p:cNvSpPr>
            <a:spLocks noGrp="1"/>
          </p:cNvSpPr>
          <p:nvPr>
            <p:ph type="sldNum" sz="quarter" idx="12"/>
          </p:nvPr>
        </p:nvSpPr>
        <p:spPr/>
        <p:txBody>
          <a:body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329206430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091129" y="596018"/>
            <a:ext cx="10015299" cy="3137782"/>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1091129" y="4343400"/>
            <a:ext cx="10015299" cy="1758660"/>
          </a:xfrm>
        </p:spPr>
        <p:txBody>
          <a:bodyPr anchor="ctr">
            <a:normAutofit/>
          </a:bodyPr>
          <a:lstStyle>
            <a:lvl1pPr marL="0" indent="0" algn="l">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224102770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778425" y="860276"/>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solidFill>
              </a:rPr>
              <a:t>“</a:t>
            </a:r>
          </a:p>
        </p:txBody>
      </p:sp>
      <p:sp>
        <p:nvSpPr>
          <p:cNvPr id="15" name="TextBox 14"/>
          <p:cNvSpPr txBox="1"/>
          <p:nvPr/>
        </p:nvSpPr>
        <p:spPr>
          <a:xfrm>
            <a:off x="10518430" y="2985923"/>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accent1"/>
                </a:solidFill>
              </a:rPr>
              <a:t>”</a:t>
            </a:r>
          </a:p>
        </p:txBody>
      </p:sp>
      <p:sp>
        <p:nvSpPr>
          <p:cNvPr id="2" name="Title 1"/>
          <p:cNvSpPr>
            <a:spLocks noGrp="1"/>
          </p:cNvSpPr>
          <p:nvPr>
            <p:ph type="title"/>
          </p:nvPr>
        </p:nvSpPr>
        <p:spPr>
          <a:xfrm>
            <a:off x="1446590" y="596019"/>
            <a:ext cx="9298820" cy="3044079"/>
          </a:xfrm>
        </p:spPr>
        <p:txBody>
          <a:bodyPr anchor="ctr">
            <a:normAutofit/>
          </a:bodyPr>
          <a:lstStyle>
            <a:lvl1pPr algn="l">
              <a:defRPr sz="2800" b="0" cap="all">
                <a:gradFill flip="none" rotWithShape="1">
                  <a:gsLst>
                    <a:gs pos="0">
                      <a:schemeClr val="tx1"/>
                    </a:gs>
                    <a:gs pos="100000">
                      <a:schemeClr val="tx1">
                        <a:lumMod val="75000"/>
                      </a:schemeClr>
                    </a:gs>
                  </a:gsLst>
                  <a:lin ang="5400000" scaled="0"/>
                  <a:tileRect/>
                </a:gra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75248" y="3650606"/>
            <a:ext cx="8841504" cy="381000"/>
          </a:xfrm>
        </p:spPr>
        <p:txBody>
          <a:bodyPr anchor="ct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091130" y="4641206"/>
            <a:ext cx="10015297" cy="1447800"/>
          </a:xfrm>
        </p:spPr>
        <p:txBody>
          <a:bodyPr anchor="ctr">
            <a:normAutofit/>
          </a:bodyPr>
          <a:lstStyle>
            <a:lvl1pPr marL="0" indent="0" algn="l">
              <a:buNone/>
              <a:defRPr sz="1800">
                <a:gradFill flip="none" rotWithShape="1">
                  <a:gsLst>
                    <a:gs pos="0">
                      <a:schemeClr val="tx1"/>
                    </a:gs>
                    <a:gs pos="100000">
                      <a:schemeClr val="tx1">
                        <a:lumMod val="75000"/>
                      </a:schemeClr>
                    </a:gs>
                  </a:gsLst>
                  <a:lin ang="0" scaled="1"/>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2444194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091129" y="3603566"/>
            <a:ext cx="10016451" cy="14688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1094687" y="5072366"/>
            <a:ext cx="10016452" cy="1029694"/>
          </a:xfrm>
        </p:spPr>
        <p:txBody>
          <a:bodyPr anchor="t">
            <a:normAutofit/>
          </a:bodyPr>
          <a:lstStyle>
            <a:lvl1pPr marL="0" indent="0" algn="l">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352467039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extBox 12"/>
          <p:cNvSpPr txBox="1"/>
          <p:nvPr/>
        </p:nvSpPr>
        <p:spPr>
          <a:xfrm>
            <a:off x="778425" y="753851"/>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solidFill>
              </a:rPr>
              <a:t>“</a:t>
            </a:r>
          </a:p>
        </p:txBody>
      </p:sp>
      <p:sp>
        <p:nvSpPr>
          <p:cNvPr id="16" name="TextBox 15"/>
          <p:cNvSpPr txBox="1"/>
          <p:nvPr/>
        </p:nvSpPr>
        <p:spPr>
          <a:xfrm>
            <a:off x="10516742" y="287949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accent1"/>
                </a:solidFill>
              </a:rPr>
              <a:t>”</a:t>
            </a:r>
          </a:p>
        </p:txBody>
      </p:sp>
      <p:sp>
        <p:nvSpPr>
          <p:cNvPr id="2" name="Title 1"/>
          <p:cNvSpPr>
            <a:spLocks noGrp="1"/>
          </p:cNvSpPr>
          <p:nvPr>
            <p:ph type="title"/>
          </p:nvPr>
        </p:nvSpPr>
        <p:spPr>
          <a:xfrm>
            <a:off x="1446590" y="596019"/>
            <a:ext cx="9298820" cy="2844369"/>
          </a:xfrm>
        </p:spPr>
        <p:txBody>
          <a:bodyPr anchor="ctr">
            <a:normAutofit/>
          </a:bodyPr>
          <a:lstStyle>
            <a:lvl1pPr algn="l">
              <a:defRPr sz="2800" b="0" cap="all">
                <a:gradFill flip="none" rotWithShape="1">
                  <a:gsLst>
                    <a:gs pos="0">
                      <a:schemeClr val="tx1"/>
                    </a:gs>
                    <a:gs pos="100000">
                      <a:schemeClr val="tx1">
                        <a:lumMod val="75000"/>
                      </a:schemeClr>
                    </a:gs>
                  </a:gsLst>
                  <a:lin ang="5400000" scaled="0"/>
                  <a:tileRect/>
                </a:gra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1129" y="3886200"/>
            <a:ext cx="10016451" cy="1053662"/>
          </a:xfrm>
        </p:spPr>
        <p:txBody>
          <a:bodyPr vert="horz" lIns="91440" tIns="45720" rIns="91440" bIns="45720" rtlCol="0" anchor="b">
            <a:normAutofit/>
          </a:bodyPr>
          <a:lstStyle>
            <a:lvl1pPr>
              <a:buNone/>
              <a:defRPr lang="en-US" sz="2000" b="0" cap="all" dirty="0">
                <a:ln w="3175" cmpd="sng">
                  <a:noFill/>
                </a:ln>
                <a:gradFill flip="none" rotWithShape="1">
                  <a:gsLst>
                    <a:gs pos="0">
                      <a:schemeClr val="tx1"/>
                    </a:gs>
                    <a:gs pos="100000">
                      <a:schemeClr val="tx1">
                        <a:lumMod val="75000"/>
                      </a:schemeClr>
                    </a:gs>
                  </a:gsLst>
                  <a:lin ang="0" scaled="1"/>
                  <a:tileRect/>
                </a:gra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091129" y="4939862"/>
            <a:ext cx="10016451" cy="1162198"/>
          </a:xfrm>
        </p:spPr>
        <p:txBody>
          <a:bodyPr anchor="t">
            <a:normAutofit/>
          </a:bodyPr>
          <a:lstStyle>
            <a:lvl1pPr marL="0" indent="0" algn="l">
              <a:buNone/>
              <a:defRPr sz="1600">
                <a:gradFill flip="none" rotWithShape="1">
                  <a:gsLst>
                    <a:gs pos="0">
                      <a:schemeClr val="tx1"/>
                    </a:gs>
                    <a:gs pos="100000">
                      <a:schemeClr val="tx1">
                        <a:lumMod val="75000"/>
                      </a:schemeClr>
                    </a:gs>
                  </a:gsLst>
                  <a:lin ang="5400000" scaled="0"/>
                  <a:tileRect/>
                </a:gra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2347534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091129" y="596018"/>
            <a:ext cx="10015297" cy="2756783"/>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091129" y="3682942"/>
            <a:ext cx="10015297" cy="1049283"/>
          </a:xfrm>
        </p:spPr>
        <p:txBody>
          <a:bodyPr vert="horz" lIns="91440" tIns="45720" rIns="91440" bIns="45720" rtlCol="0" anchor="b">
            <a:normAutofit/>
          </a:bodyPr>
          <a:lstStyle>
            <a:lvl1pPr>
              <a:buNone/>
              <a:defRPr lang="en-US" sz="2400" b="0" cap="all" dirty="0">
                <a:ln w="3175" cmpd="sng">
                  <a:noFill/>
                </a:ln>
                <a:gradFill flip="none" rotWithShape="1">
                  <a:gsLst>
                    <a:gs pos="0">
                      <a:schemeClr val="tx1"/>
                    </a:gs>
                    <a:gs pos="100000">
                      <a:schemeClr val="tx1">
                        <a:lumMod val="75000"/>
                      </a:schemeClr>
                    </a:gs>
                  </a:gsLst>
                  <a:lin ang="5400000" scaled="0"/>
                  <a:tileRect/>
                </a:gra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091129" y="4732224"/>
            <a:ext cx="10015296" cy="1369836"/>
          </a:xfrm>
        </p:spPr>
        <p:txBody>
          <a:bodyPr anchor="t">
            <a:normAutofit/>
          </a:bodyPr>
          <a:lstStyle>
            <a:lvl1pPr marL="0" indent="0" algn="l">
              <a:buNone/>
              <a:defRPr sz="1600">
                <a:gradFill flip="none" rotWithShape="1">
                  <a:gsLst>
                    <a:gs pos="0">
                      <a:schemeClr val="tx1"/>
                    </a:gs>
                    <a:gs pos="100000">
                      <a:schemeClr val="tx1">
                        <a:lumMod val="75000"/>
                      </a:schemeClr>
                    </a:gs>
                  </a:gsLst>
                  <a:lin ang="5400000" scaled="0"/>
                  <a:tileRect/>
                </a:gra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210562076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Title 1"/>
          <p:cNvSpPr>
            <a:spLocks noGrp="1"/>
          </p:cNvSpPr>
          <p:nvPr>
            <p:ph type="title"/>
          </p:nvPr>
        </p:nvSpPr>
        <p:spPr>
          <a:xfrm>
            <a:off x="1091130" y="596018"/>
            <a:ext cx="10015297" cy="131248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240219335"/>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5611" y="596018"/>
            <a:ext cx="2370816" cy="550604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91130" y="596018"/>
            <a:ext cx="7498849" cy="550604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1757299110"/>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Combo">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BAD3C925-7CC3-4557-99B6-0F92D488C040}"/>
              </a:ext>
            </a:extLst>
          </p:cNvPr>
          <p:cNvSpPr>
            <a:spLocks/>
          </p:cNvSpPr>
          <p:nvPr userDrawn="1"/>
        </p:nvSpPr>
        <p:spPr bwMode="auto">
          <a:xfrm>
            <a:off x="11684000" y="2209800"/>
            <a:ext cx="508000" cy="46482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6" name="Rectangle 1">
            <a:extLst>
              <a:ext uri="{FF2B5EF4-FFF2-40B4-BE49-F238E27FC236}">
                <a16:creationId xmlns:a16="http://schemas.microsoft.com/office/drawing/2014/main" id="{F63A7691-F491-428A-843A-C5A613CD4EAF}"/>
              </a:ext>
            </a:extLst>
          </p:cNvPr>
          <p:cNvSpPr>
            <a:spLocks/>
          </p:cNvSpPr>
          <p:nvPr userDrawn="1"/>
        </p:nvSpPr>
        <p:spPr bwMode="auto">
          <a:xfrm>
            <a:off x="0" y="0"/>
            <a:ext cx="508000" cy="46609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7" name="Rectangle 1">
            <a:extLst>
              <a:ext uri="{FF2B5EF4-FFF2-40B4-BE49-F238E27FC236}">
                <a16:creationId xmlns:a16="http://schemas.microsoft.com/office/drawing/2014/main" id="{962DD7A2-345B-48D9-9BEF-C04CFCAE67BE}"/>
              </a:ext>
            </a:extLst>
          </p:cNvPr>
          <p:cNvSpPr>
            <a:spLocks/>
          </p:cNvSpPr>
          <p:nvPr userDrawn="1"/>
        </p:nvSpPr>
        <p:spPr bwMode="auto">
          <a:xfrm>
            <a:off x="0" y="5803900"/>
            <a:ext cx="508000"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8" name="Rectangle 1">
            <a:extLst>
              <a:ext uri="{FF2B5EF4-FFF2-40B4-BE49-F238E27FC236}">
                <a16:creationId xmlns:a16="http://schemas.microsoft.com/office/drawing/2014/main" id="{07568362-2040-4676-8983-C5DCC188EC77}"/>
              </a:ext>
            </a:extLst>
          </p:cNvPr>
          <p:cNvSpPr>
            <a:spLocks/>
          </p:cNvSpPr>
          <p:nvPr userDrawn="1"/>
        </p:nvSpPr>
        <p:spPr bwMode="auto">
          <a:xfrm>
            <a:off x="0" y="4660900"/>
            <a:ext cx="508000"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9" name="Rectangle 1">
            <a:extLst>
              <a:ext uri="{FF2B5EF4-FFF2-40B4-BE49-F238E27FC236}">
                <a16:creationId xmlns:a16="http://schemas.microsoft.com/office/drawing/2014/main" id="{47427D3E-774E-44FF-95EB-6669D73EAE7C}"/>
              </a:ext>
            </a:extLst>
          </p:cNvPr>
          <p:cNvSpPr>
            <a:spLocks/>
          </p:cNvSpPr>
          <p:nvPr userDrawn="1"/>
        </p:nvSpPr>
        <p:spPr bwMode="auto">
          <a:xfrm>
            <a:off x="11684000" y="0"/>
            <a:ext cx="524933"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10" name="Rectangle 1">
            <a:extLst>
              <a:ext uri="{FF2B5EF4-FFF2-40B4-BE49-F238E27FC236}">
                <a16:creationId xmlns:a16="http://schemas.microsoft.com/office/drawing/2014/main" id="{BBEC2999-52EC-4D83-97B3-BA45EFF42FF7}"/>
              </a:ext>
            </a:extLst>
          </p:cNvPr>
          <p:cNvSpPr>
            <a:spLocks/>
          </p:cNvSpPr>
          <p:nvPr userDrawn="1"/>
        </p:nvSpPr>
        <p:spPr bwMode="auto">
          <a:xfrm>
            <a:off x="11684000" y="1066800"/>
            <a:ext cx="524933"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12" name="Title 12"/>
          <p:cNvSpPr>
            <a:spLocks noGrp="1"/>
          </p:cNvSpPr>
          <p:nvPr>
            <p:ph type="title"/>
          </p:nvPr>
        </p:nvSpPr>
        <p:spPr>
          <a:xfrm>
            <a:off x="508000" y="2137956"/>
            <a:ext cx="10972800" cy="738595"/>
          </a:xfrm>
          <a:prstGeom prst="rect">
            <a:avLst/>
          </a:prstGeom>
          <a:noFill/>
        </p:spPr>
        <p:txBody>
          <a:bodyPr vert="horz"/>
          <a:lstStyle>
            <a:lvl1pPr algn="l">
              <a:defRPr sz="4800">
                <a:solidFill>
                  <a:srgbClr val="155F86"/>
                </a:solidFill>
                <a:latin typeface="Arial"/>
                <a:cs typeface="Arial"/>
              </a:defRPr>
            </a:lvl1pPr>
          </a:lstStyle>
          <a:p>
            <a:r>
              <a:rPr lang="en-US" dirty="0"/>
              <a:t>Click to edit Master title</a:t>
            </a:r>
          </a:p>
        </p:txBody>
      </p:sp>
      <p:sp>
        <p:nvSpPr>
          <p:cNvPr id="15" name="Subtitle 2"/>
          <p:cNvSpPr>
            <a:spLocks noGrp="1"/>
          </p:cNvSpPr>
          <p:nvPr>
            <p:ph type="subTitle" idx="1"/>
          </p:nvPr>
        </p:nvSpPr>
        <p:spPr>
          <a:xfrm>
            <a:off x="546921" y="2800350"/>
            <a:ext cx="11234060" cy="704850"/>
          </a:xfrm>
          <a:prstGeom prst="rect">
            <a:avLst/>
          </a:prstGeom>
          <a:noFill/>
        </p:spPr>
        <p:txBody>
          <a:bodyPr vert="horz"/>
          <a:lstStyle>
            <a:lvl1pPr marL="0" indent="0" algn="l">
              <a:buNone/>
              <a:defRPr sz="2400" b="0">
                <a:solidFill>
                  <a:srgbClr val="96BC5A"/>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a:t>
            </a:r>
          </a:p>
        </p:txBody>
      </p:sp>
      <p:sp>
        <p:nvSpPr>
          <p:cNvPr id="16" name="Content Placeholder 10"/>
          <p:cNvSpPr>
            <a:spLocks noGrp="1"/>
          </p:cNvSpPr>
          <p:nvPr>
            <p:ph sz="quarter" idx="11"/>
          </p:nvPr>
        </p:nvSpPr>
        <p:spPr>
          <a:xfrm>
            <a:off x="711200" y="5340462"/>
            <a:ext cx="9361715" cy="596677"/>
          </a:xfrm>
          <a:prstGeom prst="rect">
            <a:avLst/>
          </a:prstGeom>
        </p:spPr>
        <p:txBody>
          <a:bodyPr vert="horz"/>
          <a:lstStyle>
            <a:lvl1pPr marL="0" indent="0" algn="l">
              <a:buNone/>
              <a:defRPr sz="2200">
                <a:solidFill>
                  <a:srgbClr val="155F86"/>
                </a:solidFill>
                <a:latin typeface="Arial"/>
                <a:cs typeface="Arial"/>
              </a:defRPr>
            </a:lvl1pPr>
            <a:lvl2pPr algn="r">
              <a:defRPr sz="3600">
                <a:latin typeface="Arial"/>
                <a:cs typeface="Arial"/>
              </a:defRPr>
            </a:lvl2pPr>
            <a:lvl3pPr algn="r">
              <a:defRPr sz="3600">
                <a:latin typeface="Arial"/>
                <a:cs typeface="Arial"/>
              </a:defRPr>
            </a:lvl3pPr>
            <a:lvl4pPr algn="r">
              <a:defRPr sz="3600">
                <a:latin typeface="Arial"/>
                <a:cs typeface="Arial"/>
              </a:defRPr>
            </a:lvl4pPr>
            <a:lvl5pPr algn="r">
              <a:defRPr sz="3600">
                <a:latin typeface="Arial"/>
                <a:cs typeface="Arial"/>
              </a:defRPr>
            </a:lvl5pPr>
          </a:lstStyle>
          <a:p>
            <a:pPr lvl="0"/>
            <a:r>
              <a:rPr lang="en-US" dirty="0"/>
              <a:t>Click to edit Master text</a:t>
            </a:r>
          </a:p>
        </p:txBody>
      </p:sp>
    </p:spTree>
    <p:extLst>
      <p:ext uri="{BB962C8B-B14F-4D97-AF65-F5344CB8AC3E}">
        <p14:creationId xmlns:p14="http://schemas.microsoft.com/office/powerpoint/2010/main" val="12739299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9E310C04-5590-4977-B143-8A7E46FE39A8}"/>
              </a:ext>
            </a:extLst>
          </p:cNvPr>
          <p:cNvSpPr>
            <a:spLocks/>
          </p:cNvSpPr>
          <p:nvPr userDrawn="1"/>
        </p:nvSpPr>
        <p:spPr bwMode="auto">
          <a:xfrm>
            <a:off x="11684000" y="2209800"/>
            <a:ext cx="508000" cy="46482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6" name="Rectangle 1">
            <a:extLst>
              <a:ext uri="{FF2B5EF4-FFF2-40B4-BE49-F238E27FC236}">
                <a16:creationId xmlns:a16="http://schemas.microsoft.com/office/drawing/2014/main" id="{1D8F6333-2695-44EA-9738-875E7E5BC966}"/>
              </a:ext>
            </a:extLst>
          </p:cNvPr>
          <p:cNvSpPr>
            <a:spLocks/>
          </p:cNvSpPr>
          <p:nvPr userDrawn="1"/>
        </p:nvSpPr>
        <p:spPr bwMode="auto">
          <a:xfrm>
            <a:off x="11684000" y="0"/>
            <a:ext cx="524933"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7" name="Rectangle 1">
            <a:extLst>
              <a:ext uri="{FF2B5EF4-FFF2-40B4-BE49-F238E27FC236}">
                <a16:creationId xmlns:a16="http://schemas.microsoft.com/office/drawing/2014/main" id="{4D8714BE-50B1-4E24-86A1-66D1C666BFF1}"/>
              </a:ext>
            </a:extLst>
          </p:cNvPr>
          <p:cNvSpPr>
            <a:spLocks/>
          </p:cNvSpPr>
          <p:nvPr userDrawn="1"/>
        </p:nvSpPr>
        <p:spPr bwMode="auto">
          <a:xfrm>
            <a:off x="11684000" y="1066800"/>
            <a:ext cx="524933"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8" name="Rectangle 1">
            <a:extLst>
              <a:ext uri="{FF2B5EF4-FFF2-40B4-BE49-F238E27FC236}">
                <a16:creationId xmlns:a16="http://schemas.microsoft.com/office/drawing/2014/main" id="{ED23195F-93CB-49E5-879F-FA4D726B45B2}"/>
              </a:ext>
            </a:extLst>
          </p:cNvPr>
          <p:cNvSpPr>
            <a:spLocks/>
          </p:cNvSpPr>
          <p:nvPr userDrawn="1"/>
        </p:nvSpPr>
        <p:spPr bwMode="auto">
          <a:xfrm>
            <a:off x="0" y="0"/>
            <a:ext cx="508000" cy="46609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9" name="Rectangle 1">
            <a:extLst>
              <a:ext uri="{FF2B5EF4-FFF2-40B4-BE49-F238E27FC236}">
                <a16:creationId xmlns:a16="http://schemas.microsoft.com/office/drawing/2014/main" id="{D4391086-B55C-4F14-B9DD-23F720DEF468}"/>
              </a:ext>
            </a:extLst>
          </p:cNvPr>
          <p:cNvSpPr>
            <a:spLocks/>
          </p:cNvSpPr>
          <p:nvPr userDrawn="1"/>
        </p:nvSpPr>
        <p:spPr bwMode="auto">
          <a:xfrm>
            <a:off x="0" y="5803900"/>
            <a:ext cx="508000"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10" name="Rectangle 1">
            <a:extLst>
              <a:ext uri="{FF2B5EF4-FFF2-40B4-BE49-F238E27FC236}">
                <a16:creationId xmlns:a16="http://schemas.microsoft.com/office/drawing/2014/main" id="{94B18CB9-5450-4631-BD0D-DF647ADBCA35}"/>
              </a:ext>
            </a:extLst>
          </p:cNvPr>
          <p:cNvSpPr>
            <a:spLocks/>
          </p:cNvSpPr>
          <p:nvPr userDrawn="1"/>
        </p:nvSpPr>
        <p:spPr bwMode="auto">
          <a:xfrm>
            <a:off x="0" y="4660900"/>
            <a:ext cx="508000"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cxnSp>
        <p:nvCxnSpPr>
          <p:cNvPr id="14" name="Straight Connector 13">
            <a:extLst>
              <a:ext uri="{FF2B5EF4-FFF2-40B4-BE49-F238E27FC236}">
                <a16:creationId xmlns:a16="http://schemas.microsoft.com/office/drawing/2014/main" id="{2D3066F9-12FC-4981-B757-1E4F0355B588}"/>
              </a:ext>
            </a:extLst>
          </p:cNvPr>
          <p:cNvCxnSpPr/>
          <p:nvPr userDrawn="1"/>
        </p:nvCxnSpPr>
        <p:spPr>
          <a:xfrm>
            <a:off x="613834" y="1062038"/>
            <a:ext cx="10866967" cy="0"/>
          </a:xfrm>
          <a:prstGeom prst="line">
            <a:avLst/>
          </a:prstGeom>
          <a:ln w="50800" cmpd="sng">
            <a:solidFill>
              <a:srgbClr val="595959"/>
            </a:solidFill>
          </a:ln>
          <a:effectLst/>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title"/>
          </p:nvPr>
        </p:nvSpPr>
        <p:spPr>
          <a:xfrm>
            <a:off x="612944" y="414325"/>
            <a:ext cx="11405549" cy="647698"/>
          </a:xfrm>
          <a:prstGeom prst="rect">
            <a:avLst/>
          </a:prstGeom>
        </p:spPr>
        <p:txBody>
          <a:bodyPr/>
          <a:lstStyle>
            <a:lvl1pPr algn="l">
              <a:defRPr sz="4000">
                <a:solidFill>
                  <a:srgbClr val="595959"/>
                </a:solidFill>
                <a:latin typeface="Arial"/>
                <a:cs typeface="Arial"/>
              </a:defRPr>
            </a:lvl1pPr>
          </a:lstStyle>
          <a:p>
            <a:r>
              <a:rPr lang="en-US"/>
              <a:t>Click to edit Master title style</a:t>
            </a:r>
            <a:endParaRPr lang="en-US" dirty="0"/>
          </a:p>
        </p:txBody>
      </p:sp>
      <p:sp>
        <p:nvSpPr>
          <p:cNvPr id="12" name="Content Placeholder 2"/>
          <p:cNvSpPr>
            <a:spLocks noGrp="1"/>
          </p:cNvSpPr>
          <p:nvPr>
            <p:ph idx="1"/>
          </p:nvPr>
        </p:nvSpPr>
        <p:spPr>
          <a:xfrm>
            <a:off x="711200" y="1752601"/>
            <a:ext cx="5181600" cy="4584699"/>
          </a:xfrm>
          <a:prstGeom prst="rect">
            <a:avLst/>
          </a:prstGeom>
        </p:spPr>
        <p:txBody>
          <a:bodyPr/>
          <a:lstStyle>
            <a:lvl1pPr marL="230188" indent="-230188">
              <a:buSzPct val="80000"/>
              <a:defRPr sz="2000">
                <a:solidFill>
                  <a:srgbClr val="535353"/>
                </a:solidFill>
                <a:latin typeface="Arial"/>
                <a:cs typeface="Arial"/>
              </a:defRPr>
            </a:lvl1pPr>
            <a:lvl2pPr marL="404813" indent="-174625">
              <a:buSzPct val="75000"/>
              <a:buFont typeface="Arial"/>
              <a:buChar char="•"/>
              <a:defRPr sz="1800">
                <a:solidFill>
                  <a:srgbClr val="535353"/>
                </a:solidFill>
                <a:latin typeface="Arial"/>
                <a:cs typeface="Arial"/>
              </a:defRPr>
            </a:lvl2pPr>
            <a:lvl3pPr marL="623888" indent="-163513">
              <a:buSzPct val="80000"/>
              <a:defRPr sz="1600">
                <a:solidFill>
                  <a:srgbClr val="535353"/>
                </a:solidFill>
                <a:latin typeface="Arial"/>
                <a:cs typeface="Arial"/>
              </a:defRPr>
            </a:lvl3pPr>
            <a:lvl4pPr marL="854075" indent="-230188">
              <a:defRPr sz="1100">
                <a:solidFill>
                  <a:srgbClr val="535353"/>
                </a:solidFill>
                <a:latin typeface="Arial"/>
                <a:cs typeface="Arial"/>
              </a:defRPr>
            </a:lvl4pPr>
            <a:lvl5pPr marL="1028700" indent="-228600">
              <a:defRPr sz="1200">
                <a:solidFill>
                  <a:srgbClr val="535353"/>
                </a:solidFill>
                <a:latin typeface="Arial"/>
                <a:cs typeface="Arial"/>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0"/>
          </p:nvPr>
        </p:nvSpPr>
        <p:spPr>
          <a:xfrm>
            <a:off x="6299200" y="1743075"/>
            <a:ext cx="5181600" cy="4594224"/>
          </a:xfrm>
          <a:prstGeom prst="rect">
            <a:avLst/>
          </a:prstGeom>
        </p:spPr>
        <p:txBody>
          <a:bodyPr/>
          <a:lstStyle>
            <a:lvl1pPr marL="230188" indent="-230188">
              <a:buSzPct val="80000"/>
              <a:defRPr sz="2000">
                <a:solidFill>
                  <a:srgbClr val="535353"/>
                </a:solidFill>
                <a:latin typeface="Arial"/>
                <a:cs typeface="Arial"/>
              </a:defRPr>
            </a:lvl1pPr>
            <a:lvl2pPr marL="404813" indent="-174625">
              <a:buSzPct val="75000"/>
              <a:buFont typeface="Arial"/>
              <a:buChar char="•"/>
              <a:defRPr sz="1800">
                <a:solidFill>
                  <a:srgbClr val="535353"/>
                </a:solidFill>
                <a:latin typeface="Arial"/>
                <a:cs typeface="Arial"/>
              </a:defRPr>
            </a:lvl2pPr>
            <a:lvl3pPr marL="623888" indent="-163513">
              <a:buSzPct val="80000"/>
              <a:defRPr sz="1600">
                <a:solidFill>
                  <a:srgbClr val="535353"/>
                </a:solidFill>
                <a:latin typeface="Arial"/>
                <a:cs typeface="Arial"/>
              </a:defRPr>
            </a:lvl3pPr>
            <a:lvl4pPr marL="854075" indent="-230188">
              <a:defRPr sz="1100">
                <a:solidFill>
                  <a:srgbClr val="535353"/>
                </a:solidFill>
                <a:latin typeface="Arial"/>
                <a:cs typeface="Arial"/>
              </a:defRPr>
            </a:lvl4pPr>
            <a:lvl5pPr marL="1028700" indent="-228600">
              <a:defRPr sz="1200">
                <a:solidFill>
                  <a:srgbClr val="535353"/>
                </a:solidFill>
                <a:latin typeface="Arial"/>
                <a:cs typeface="Arial"/>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12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a:extLst>
              <a:ext uri="{FF2B5EF4-FFF2-40B4-BE49-F238E27FC236}">
                <a16:creationId xmlns:a16="http://schemas.microsoft.com/office/drawing/2014/main" id="{80DA8637-C474-496F-BC70-A26FBFCD05EC}"/>
              </a:ext>
            </a:extLst>
          </p:cNvPr>
          <p:cNvCxnSpPr/>
          <p:nvPr userDrawn="1"/>
        </p:nvCxnSpPr>
        <p:spPr>
          <a:xfrm>
            <a:off x="613834" y="1062038"/>
            <a:ext cx="10866967" cy="0"/>
          </a:xfrm>
          <a:prstGeom prst="line">
            <a:avLst/>
          </a:prstGeom>
          <a:ln w="50800"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8" name="Rectangle 1">
            <a:extLst>
              <a:ext uri="{FF2B5EF4-FFF2-40B4-BE49-F238E27FC236}">
                <a16:creationId xmlns:a16="http://schemas.microsoft.com/office/drawing/2014/main" id="{105B606C-D1D5-4BAB-995F-A5D7AE94F186}"/>
              </a:ext>
            </a:extLst>
          </p:cNvPr>
          <p:cNvSpPr>
            <a:spLocks/>
          </p:cNvSpPr>
          <p:nvPr userDrawn="1"/>
        </p:nvSpPr>
        <p:spPr bwMode="auto">
          <a:xfrm>
            <a:off x="11684000" y="2209800"/>
            <a:ext cx="508000" cy="46482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9" name="Rectangle 1">
            <a:extLst>
              <a:ext uri="{FF2B5EF4-FFF2-40B4-BE49-F238E27FC236}">
                <a16:creationId xmlns:a16="http://schemas.microsoft.com/office/drawing/2014/main" id="{8D4507D2-1C19-453B-9536-A2FD5BD3E3C1}"/>
              </a:ext>
            </a:extLst>
          </p:cNvPr>
          <p:cNvSpPr>
            <a:spLocks/>
          </p:cNvSpPr>
          <p:nvPr userDrawn="1"/>
        </p:nvSpPr>
        <p:spPr bwMode="auto">
          <a:xfrm>
            <a:off x="11684000" y="0"/>
            <a:ext cx="524933"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10" name="Rectangle 1">
            <a:extLst>
              <a:ext uri="{FF2B5EF4-FFF2-40B4-BE49-F238E27FC236}">
                <a16:creationId xmlns:a16="http://schemas.microsoft.com/office/drawing/2014/main" id="{55C515F6-FBF4-493C-8BFD-D3C4ADFBA7B0}"/>
              </a:ext>
            </a:extLst>
          </p:cNvPr>
          <p:cNvSpPr>
            <a:spLocks/>
          </p:cNvSpPr>
          <p:nvPr userDrawn="1"/>
        </p:nvSpPr>
        <p:spPr bwMode="auto">
          <a:xfrm>
            <a:off x="11684000" y="1066800"/>
            <a:ext cx="524933"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11" name="Rectangle 1">
            <a:extLst>
              <a:ext uri="{FF2B5EF4-FFF2-40B4-BE49-F238E27FC236}">
                <a16:creationId xmlns:a16="http://schemas.microsoft.com/office/drawing/2014/main" id="{60C0AA4A-5B12-4275-A088-1789E9B2025E}"/>
              </a:ext>
            </a:extLst>
          </p:cNvPr>
          <p:cNvSpPr>
            <a:spLocks/>
          </p:cNvSpPr>
          <p:nvPr userDrawn="1"/>
        </p:nvSpPr>
        <p:spPr bwMode="auto">
          <a:xfrm>
            <a:off x="0" y="0"/>
            <a:ext cx="508000" cy="46609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12" name="Rectangle 1">
            <a:extLst>
              <a:ext uri="{FF2B5EF4-FFF2-40B4-BE49-F238E27FC236}">
                <a16:creationId xmlns:a16="http://schemas.microsoft.com/office/drawing/2014/main" id="{7D421A32-6820-4B6E-8D79-0FB39B8B2F95}"/>
              </a:ext>
            </a:extLst>
          </p:cNvPr>
          <p:cNvSpPr>
            <a:spLocks/>
          </p:cNvSpPr>
          <p:nvPr userDrawn="1"/>
        </p:nvSpPr>
        <p:spPr bwMode="auto">
          <a:xfrm>
            <a:off x="0" y="5803900"/>
            <a:ext cx="508000"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13" name="Rectangle 1">
            <a:extLst>
              <a:ext uri="{FF2B5EF4-FFF2-40B4-BE49-F238E27FC236}">
                <a16:creationId xmlns:a16="http://schemas.microsoft.com/office/drawing/2014/main" id="{2ED11640-A721-4621-ABE3-EAB704E0090E}"/>
              </a:ext>
            </a:extLst>
          </p:cNvPr>
          <p:cNvSpPr>
            <a:spLocks/>
          </p:cNvSpPr>
          <p:nvPr userDrawn="1"/>
        </p:nvSpPr>
        <p:spPr bwMode="auto">
          <a:xfrm>
            <a:off x="0" y="4660900"/>
            <a:ext cx="508000"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Tree>
    <p:extLst>
      <p:ext uri="{BB962C8B-B14F-4D97-AF65-F5344CB8AC3E}">
        <p14:creationId xmlns:p14="http://schemas.microsoft.com/office/powerpoint/2010/main" val="35641396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tle and Blank ">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B819134E-9FF9-428B-88D0-AD1AF74179A1}"/>
              </a:ext>
            </a:extLst>
          </p:cNvPr>
          <p:cNvCxnSpPr/>
          <p:nvPr userDrawn="1"/>
        </p:nvCxnSpPr>
        <p:spPr>
          <a:xfrm>
            <a:off x="613834" y="1062038"/>
            <a:ext cx="10866967" cy="0"/>
          </a:xfrm>
          <a:prstGeom prst="line">
            <a:avLst/>
          </a:prstGeom>
          <a:ln w="50800" cmpd="sng">
            <a:solidFill>
              <a:srgbClr val="595959"/>
            </a:solidFill>
          </a:ln>
          <a:effectLst/>
        </p:spPr>
        <p:style>
          <a:lnRef idx="2">
            <a:schemeClr val="accent1"/>
          </a:lnRef>
          <a:fillRef idx="0">
            <a:schemeClr val="accent1"/>
          </a:fillRef>
          <a:effectRef idx="1">
            <a:schemeClr val="accent1"/>
          </a:effectRef>
          <a:fontRef idx="minor">
            <a:schemeClr val="tx1"/>
          </a:fontRef>
        </p:style>
      </p:cxnSp>
      <p:sp>
        <p:nvSpPr>
          <p:cNvPr id="4" name="Rectangle 1">
            <a:extLst>
              <a:ext uri="{FF2B5EF4-FFF2-40B4-BE49-F238E27FC236}">
                <a16:creationId xmlns:a16="http://schemas.microsoft.com/office/drawing/2014/main" id="{5CFCBE77-CCFB-425B-8B38-5126363F2AE8}"/>
              </a:ext>
            </a:extLst>
          </p:cNvPr>
          <p:cNvSpPr>
            <a:spLocks/>
          </p:cNvSpPr>
          <p:nvPr userDrawn="1"/>
        </p:nvSpPr>
        <p:spPr bwMode="auto">
          <a:xfrm>
            <a:off x="11684000" y="2209800"/>
            <a:ext cx="508000" cy="46482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5" name="Rectangle 1">
            <a:extLst>
              <a:ext uri="{FF2B5EF4-FFF2-40B4-BE49-F238E27FC236}">
                <a16:creationId xmlns:a16="http://schemas.microsoft.com/office/drawing/2014/main" id="{9519C052-1046-491E-93B9-1E05DD29B1A6}"/>
              </a:ext>
            </a:extLst>
          </p:cNvPr>
          <p:cNvSpPr>
            <a:spLocks/>
          </p:cNvSpPr>
          <p:nvPr userDrawn="1"/>
        </p:nvSpPr>
        <p:spPr bwMode="auto">
          <a:xfrm>
            <a:off x="11684000" y="0"/>
            <a:ext cx="524933"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6" name="Rectangle 1">
            <a:extLst>
              <a:ext uri="{FF2B5EF4-FFF2-40B4-BE49-F238E27FC236}">
                <a16:creationId xmlns:a16="http://schemas.microsoft.com/office/drawing/2014/main" id="{A4964E3B-0795-4650-A183-6A54C60A940E}"/>
              </a:ext>
            </a:extLst>
          </p:cNvPr>
          <p:cNvSpPr>
            <a:spLocks/>
          </p:cNvSpPr>
          <p:nvPr userDrawn="1"/>
        </p:nvSpPr>
        <p:spPr bwMode="auto">
          <a:xfrm>
            <a:off x="11684000" y="1066800"/>
            <a:ext cx="524933"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7" name="Rectangle 1">
            <a:extLst>
              <a:ext uri="{FF2B5EF4-FFF2-40B4-BE49-F238E27FC236}">
                <a16:creationId xmlns:a16="http://schemas.microsoft.com/office/drawing/2014/main" id="{42879898-307B-4EA9-A182-F62148661B09}"/>
              </a:ext>
            </a:extLst>
          </p:cNvPr>
          <p:cNvSpPr>
            <a:spLocks/>
          </p:cNvSpPr>
          <p:nvPr userDrawn="1"/>
        </p:nvSpPr>
        <p:spPr bwMode="auto">
          <a:xfrm>
            <a:off x="0" y="0"/>
            <a:ext cx="508000" cy="46609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8" name="Rectangle 1">
            <a:extLst>
              <a:ext uri="{FF2B5EF4-FFF2-40B4-BE49-F238E27FC236}">
                <a16:creationId xmlns:a16="http://schemas.microsoft.com/office/drawing/2014/main" id="{C3545C40-967B-4B71-B8E4-AF4A590731EF}"/>
              </a:ext>
            </a:extLst>
          </p:cNvPr>
          <p:cNvSpPr>
            <a:spLocks/>
          </p:cNvSpPr>
          <p:nvPr userDrawn="1"/>
        </p:nvSpPr>
        <p:spPr bwMode="auto">
          <a:xfrm>
            <a:off x="0" y="5803900"/>
            <a:ext cx="508000"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9" name="Rectangle 1">
            <a:extLst>
              <a:ext uri="{FF2B5EF4-FFF2-40B4-BE49-F238E27FC236}">
                <a16:creationId xmlns:a16="http://schemas.microsoft.com/office/drawing/2014/main" id="{A8B436D7-33E3-43A9-9F54-5F67ACB5DE59}"/>
              </a:ext>
            </a:extLst>
          </p:cNvPr>
          <p:cNvSpPr>
            <a:spLocks/>
          </p:cNvSpPr>
          <p:nvPr userDrawn="1"/>
        </p:nvSpPr>
        <p:spPr bwMode="auto">
          <a:xfrm>
            <a:off x="0" y="4660900"/>
            <a:ext cx="508000"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2" name="Title 1"/>
          <p:cNvSpPr>
            <a:spLocks noGrp="1"/>
          </p:cNvSpPr>
          <p:nvPr>
            <p:ph type="title"/>
          </p:nvPr>
        </p:nvSpPr>
        <p:spPr>
          <a:xfrm>
            <a:off x="612944" y="414325"/>
            <a:ext cx="11405549" cy="647698"/>
          </a:xfrm>
          <a:prstGeom prst="rect">
            <a:avLst/>
          </a:prstGeom>
        </p:spPr>
        <p:txBody>
          <a:bodyPr/>
          <a:lstStyle>
            <a:lvl1pPr algn="l">
              <a:defRPr sz="4000">
                <a:solidFill>
                  <a:srgbClr val="595959"/>
                </a:solidFill>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37767694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7D30C5-F327-4853-A94F-5531550D3B12}"/>
              </a:ext>
            </a:extLst>
          </p:cNvPr>
          <p:cNvSpPr>
            <a:spLocks/>
          </p:cNvSpPr>
          <p:nvPr userDrawn="1"/>
        </p:nvSpPr>
        <p:spPr bwMode="auto">
          <a:xfrm>
            <a:off x="11684000" y="2209800"/>
            <a:ext cx="508000" cy="46482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5" name="Rectangle 1">
            <a:extLst>
              <a:ext uri="{FF2B5EF4-FFF2-40B4-BE49-F238E27FC236}">
                <a16:creationId xmlns:a16="http://schemas.microsoft.com/office/drawing/2014/main" id="{2B192A1B-48E9-449D-A03D-F439DDE952E3}"/>
              </a:ext>
            </a:extLst>
          </p:cNvPr>
          <p:cNvSpPr>
            <a:spLocks/>
          </p:cNvSpPr>
          <p:nvPr userDrawn="1"/>
        </p:nvSpPr>
        <p:spPr bwMode="auto">
          <a:xfrm>
            <a:off x="11684000" y="0"/>
            <a:ext cx="524933"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6" name="Rectangle 1">
            <a:extLst>
              <a:ext uri="{FF2B5EF4-FFF2-40B4-BE49-F238E27FC236}">
                <a16:creationId xmlns:a16="http://schemas.microsoft.com/office/drawing/2014/main" id="{53A3B615-6712-493C-B50F-BCDC681D53C3}"/>
              </a:ext>
            </a:extLst>
          </p:cNvPr>
          <p:cNvSpPr>
            <a:spLocks/>
          </p:cNvSpPr>
          <p:nvPr userDrawn="1"/>
        </p:nvSpPr>
        <p:spPr bwMode="auto">
          <a:xfrm>
            <a:off x="11684000" y="1066800"/>
            <a:ext cx="524933"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7" name="Rectangle 1">
            <a:extLst>
              <a:ext uri="{FF2B5EF4-FFF2-40B4-BE49-F238E27FC236}">
                <a16:creationId xmlns:a16="http://schemas.microsoft.com/office/drawing/2014/main" id="{A2E5C572-EF8E-4074-9C28-0F8A1262B5D2}"/>
              </a:ext>
            </a:extLst>
          </p:cNvPr>
          <p:cNvSpPr>
            <a:spLocks/>
          </p:cNvSpPr>
          <p:nvPr userDrawn="1"/>
        </p:nvSpPr>
        <p:spPr bwMode="auto">
          <a:xfrm>
            <a:off x="0" y="0"/>
            <a:ext cx="508000" cy="46609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8" name="Rectangle 1">
            <a:extLst>
              <a:ext uri="{FF2B5EF4-FFF2-40B4-BE49-F238E27FC236}">
                <a16:creationId xmlns:a16="http://schemas.microsoft.com/office/drawing/2014/main" id="{8ACD765E-0E33-4F15-8535-E500A76FD10E}"/>
              </a:ext>
            </a:extLst>
          </p:cNvPr>
          <p:cNvSpPr>
            <a:spLocks/>
          </p:cNvSpPr>
          <p:nvPr userDrawn="1"/>
        </p:nvSpPr>
        <p:spPr bwMode="auto">
          <a:xfrm>
            <a:off x="0" y="5803900"/>
            <a:ext cx="508000"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9" name="Rectangle 1">
            <a:extLst>
              <a:ext uri="{FF2B5EF4-FFF2-40B4-BE49-F238E27FC236}">
                <a16:creationId xmlns:a16="http://schemas.microsoft.com/office/drawing/2014/main" id="{410A9EC6-04AC-4679-961B-D34278EE871C}"/>
              </a:ext>
            </a:extLst>
          </p:cNvPr>
          <p:cNvSpPr>
            <a:spLocks/>
          </p:cNvSpPr>
          <p:nvPr userDrawn="1"/>
        </p:nvSpPr>
        <p:spPr bwMode="auto">
          <a:xfrm>
            <a:off x="0" y="4660900"/>
            <a:ext cx="508000"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23" name="Title 22"/>
          <p:cNvSpPr>
            <a:spLocks noGrp="1"/>
          </p:cNvSpPr>
          <p:nvPr>
            <p:ph type="title"/>
          </p:nvPr>
        </p:nvSpPr>
        <p:spPr>
          <a:xfrm>
            <a:off x="431800" y="2971800"/>
            <a:ext cx="10972800" cy="790575"/>
          </a:xfrm>
          <a:prstGeom prst="rect">
            <a:avLst/>
          </a:prstGeom>
        </p:spPr>
        <p:txBody>
          <a:bodyPr/>
          <a:lstStyle>
            <a:lvl1pPr algn="l">
              <a:defRPr sz="4800">
                <a:solidFill>
                  <a:srgbClr val="1B73A2"/>
                </a:solidFill>
              </a:defRPr>
            </a:lvl1pPr>
          </a:lstStyle>
          <a:p>
            <a:r>
              <a:rPr lang="en-US" dirty="0"/>
              <a:t>Click to edit Master title</a:t>
            </a:r>
          </a:p>
        </p:txBody>
      </p:sp>
      <p:sp>
        <p:nvSpPr>
          <p:cNvPr id="25" name="Text Placeholder 24"/>
          <p:cNvSpPr>
            <a:spLocks noGrp="1"/>
          </p:cNvSpPr>
          <p:nvPr>
            <p:ph type="body" sz="quarter" idx="10"/>
          </p:nvPr>
        </p:nvSpPr>
        <p:spPr>
          <a:xfrm>
            <a:off x="596900" y="3657600"/>
            <a:ext cx="10972800" cy="762000"/>
          </a:xfrm>
          <a:prstGeom prst="rect">
            <a:avLst/>
          </a:prstGeom>
        </p:spPr>
        <p:txBody>
          <a:bodyPr/>
          <a:lstStyle>
            <a:lvl1pPr marL="0" indent="0">
              <a:buNone/>
              <a:defRPr sz="2400">
                <a:solidFill>
                  <a:srgbClr val="90B957"/>
                </a:solidFill>
              </a:defRPr>
            </a:lvl1pPr>
          </a:lstStyle>
          <a:p>
            <a:pPr lvl="0"/>
            <a:r>
              <a:rPr lang="en-US" dirty="0"/>
              <a:t>Click to edit Master text</a:t>
            </a:r>
          </a:p>
        </p:txBody>
      </p:sp>
    </p:spTree>
    <p:extLst>
      <p:ext uri="{BB962C8B-B14F-4D97-AF65-F5344CB8AC3E}">
        <p14:creationId xmlns:p14="http://schemas.microsoft.com/office/powerpoint/2010/main" val="34394280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with Caption">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88EA1587-0F07-458F-9861-99CD7245672F}"/>
              </a:ext>
            </a:extLst>
          </p:cNvPr>
          <p:cNvSpPr>
            <a:spLocks/>
          </p:cNvSpPr>
          <p:nvPr userDrawn="1"/>
        </p:nvSpPr>
        <p:spPr bwMode="auto">
          <a:xfrm>
            <a:off x="11684000" y="2209800"/>
            <a:ext cx="508000" cy="46482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6" name="Rectangle 1">
            <a:extLst>
              <a:ext uri="{FF2B5EF4-FFF2-40B4-BE49-F238E27FC236}">
                <a16:creationId xmlns:a16="http://schemas.microsoft.com/office/drawing/2014/main" id="{EBE010FA-0B65-49B0-B1E6-B6D0E588E7A5}"/>
              </a:ext>
            </a:extLst>
          </p:cNvPr>
          <p:cNvSpPr>
            <a:spLocks/>
          </p:cNvSpPr>
          <p:nvPr userDrawn="1"/>
        </p:nvSpPr>
        <p:spPr bwMode="auto">
          <a:xfrm>
            <a:off x="11684000" y="0"/>
            <a:ext cx="524933"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7" name="Rectangle 1">
            <a:extLst>
              <a:ext uri="{FF2B5EF4-FFF2-40B4-BE49-F238E27FC236}">
                <a16:creationId xmlns:a16="http://schemas.microsoft.com/office/drawing/2014/main" id="{B2AEC91F-E85F-426A-9DF7-B5CC43FF5DFD}"/>
              </a:ext>
            </a:extLst>
          </p:cNvPr>
          <p:cNvSpPr>
            <a:spLocks/>
          </p:cNvSpPr>
          <p:nvPr userDrawn="1"/>
        </p:nvSpPr>
        <p:spPr bwMode="auto">
          <a:xfrm>
            <a:off x="11684000" y="1066800"/>
            <a:ext cx="524933"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8" name="Rectangle 1">
            <a:extLst>
              <a:ext uri="{FF2B5EF4-FFF2-40B4-BE49-F238E27FC236}">
                <a16:creationId xmlns:a16="http://schemas.microsoft.com/office/drawing/2014/main" id="{28FB25F6-8A4D-47EC-AABC-AA73B8860D8E}"/>
              </a:ext>
            </a:extLst>
          </p:cNvPr>
          <p:cNvSpPr>
            <a:spLocks/>
          </p:cNvSpPr>
          <p:nvPr userDrawn="1"/>
        </p:nvSpPr>
        <p:spPr bwMode="auto">
          <a:xfrm>
            <a:off x="0" y="0"/>
            <a:ext cx="508000" cy="46609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9" name="Rectangle 1">
            <a:extLst>
              <a:ext uri="{FF2B5EF4-FFF2-40B4-BE49-F238E27FC236}">
                <a16:creationId xmlns:a16="http://schemas.microsoft.com/office/drawing/2014/main" id="{122D2036-469A-4597-82E3-5BBC017505B6}"/>
              </a:ext>
            </a:extLst>
          </p:cNvPr>
          <p:cNvSpPr>
            <a:spLocks/>
          </p:cNvSpPr>
          <p:nvPr userDrawn="1"/>
        </p:nvSpPr>
        <p:spPr bwMode="auto">
          <a:xfrm>
            <a:off x="0" y="5803900"/>
            <a:ext cx="508000"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10" name="Rectangle 1">
            <a:extLst>
              <a:ext uri="{FF2B5EF4-FFF2-40B4-BE49-F238E27FC236}">
                <a16:creationId xmlns:a16="http://schemas.microsoft.com/office/drawing/2014/main" id="{45B51045-6DA2-4E55-9204-0C92009932E8}"/>
              </a:ext>
            </a:extLst>
          </p:cNvPr>
          <p:cNvSpPr>
            <a:spLocks/>
          </p:cNvSpPr>
          <p:nvPr userDrawn="1"/>
        </p:nvSpPr>
        <p:spPr bwMode="auto">
          <a:xfrm>
            <a:off x="0" y="4660900"/>
            <a:ext cx="508000"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cxnSp>
        <p:nvCxnSpPr>
          <p:cNvPr id="12" name="Straight Connector 11">
            <a:extLst>
              <a:ext uri="{FF2B5EF4-FFF2-40B4-BE49-F238E27FC236}">
                <a16:creationId xmlns:a16="http://schemas.microsoft.com/office/drawing/2014/main" id="{59045B5D-6A48-4D39-8ED6-A0DB77388C09}"/>
              </a:ext>
            </a:extLst>
          </p:cNvPr>
          <p:cNvCxnSpPr/>
          <p:nvPr userDrawn="1"/>
        </p:nvCxnSpPr>
        <p:spPr>
          <a:xfrm>
            <a:off x="613834" y="1062038"/>
            <a:ext cx="10866967" cy="0"/>
          </a:xfrm>
          <a:prstGeom prst="line">
            <a:avLst/>
          </a:prstGeom>
          <a:ln w="50800" cmpd="sng">
            <a:solidFill>
              <a:srgbClr val="595959"/>
            </a:solidFill>
          </a:ln>
          <a:effectLst/>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title"/>
          </p:nvPr>
        </p:nvSpPr>
        <p:spPr>
          <a:xfrm>
            <a:off x="612944" y="414325"/>
            <a:ext cx="11405549" cy="647698"/>
          </a:xfrm>
          <a:prstGeom prst="rect">
            <a:avLst/>
          </a:prstGeom>
        </p:spPr>
        <p:txBody>
          <a:bodyPr/>
          <a:lstStyle>
            <a:lvl1pPr algn="l">
              <a:defRPr sz="4000">
                <a:solidFill>
                  <a:srgbClr val="595959"/>
                </a:solidFill>
                <a:latin typeface="Arial"/>
                <a:cs typeface="Arial"/>
              </a:defRPr>
            </a:lvl1pPr>
          </a:lstStyle>
          <a:p>
            <a:r>
              <a:rPr lang="en-US"/>
              <a:t>Click to edit Master title style</a:t>
            </a:r>
            <a:endParaRPr lang="en-US" dirty="0"/>
          </a:p>
        </p:txBody>
      </p:sp>
      <p:sp>
        <p:nvSpPr>
          <p:cNvPr id="13" name="Content Placeholder 15"/>
          <p:cNvSpPr>
            <a:spLocks noGrp="1"/>
          </p:cNvSpPr>
          <p:nvPr>
            <p:ph sz="quarter" idx="10"/>
          </p:nvPr>
        </p:nvSpPr>
        <p:spPr>
          <a:xfrm>
            <a:off x="711200" y="1252538"/>
            <a:ext cx="10769600" cy="4114800"/>
          </a:xfrm>
          <a:prstGeom prst="rect">
            <a:avLst/>
          </a:prstGeom>
        </p:spPr>
        <p:txBody>
          <a:bodyPr/>
          <a:lstStyle>
            <a:lvl1pPr>
              <a:defRPr sz="2000" baseline="0">
                <a:solidFill>
                  <a:schemeClr val="tx1">
                    <a:lumMod val="65000"/>
                    <a:lumOff val="35000"/>
                  </a:schemeClr>
                </a:solidFill>
              </a:defRPr>
            </a:lvl1pPr>
          </a:lstStyle>
          <a:p>
            <a:pPr lvl="0"/>
            <a:r>
              <a:rPr lang="en-US"/>
              <a:t>Click to edit Master text styles</a:t>
            </a:r>
          </a:p>
        </p:txBody>
      </p:sp>
      <p:sp>
        <p:nvSpPr>
          <p:cNvPr id="14" name="Text Placeholder 3"/>
          <p:cNvSpPr>
            <a:spLocks noGrp="1"/>
          </p:cNvSpPr>
          <p:nvPr>
            <p:ph type="body" sz="half" idx="2"/>
          </p:nvPr>
        </p:nvSpPr>
        <p:spPr>
          <a:xfrm>
            <a:off x="711200" y="5532437"/>
            <a:ext cx="10769600" cy="804862"/>
          </a:xfrm>
          <a:prstGeom prst="rect">
            <a:avLst/>
          </a:prstGeom>
        </p:spPr>
        <p:txBody>
          <a:bodyPr/>
          <a:lstStyle>
            <a:lvl1pPr>
              <a:defRPr sz="2000" baseline="0">
                <a:solidFill>
                  <a:schemeClr val="tx1">
                    <a:lumMod val="65000"/>
                    <a:lumOff val="35000"/>
                  </a:schemeClr>
                </a:solidFill>
              </a:defRPr>
            </a:lvl1pPr>
          </a:lstStyle>
          <a:p>
            <a:pPr lvl="0"/>
            <a:r>
              <a:rPr lang="en-US"/>
              <a:t>Click to edit Master text styles</a:t>
            </a:r>
          </a:p>
        </p:txBody>
      </p:sp>
    </p:spTree>
    <p:extLst>
      <p:ext uri="{BB962C8B-B14F-4D97-AF65-F5344CB8AC3E}">
        <p14:creationId xmlns:p14="http://schemas.microsoft.com/office/powerpoint/2010/main" val="19272261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parison ">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1992C513-BB2E-4CA6-945C-00086D0DD28E}"/>
              </a:ext>
            </a:extLst>
          </p:cNvPr>
          <p:cNvSpPr>
            <a:spLocks/>
          </p:cNvSpPr>
          <p:nvPr userDrawn="1"/>
        </p:nvSpPr>
        <p:spPr bwMode="auto">
          <a:xfrm>
            <a:off x="11684000" y="2209800"/>
            <a:ext cx="508000" cy="46482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8" name="Rectangle 1">
            <a:extLst>
              <a:ext uri="{FF2B5EF4-FFF2-40B4-BE49-F238E27FC236}">
                <a16:creationId xmlns:a16="http://schemas.microsoft.com/office/drawing/2014/main" id="{A9B9C16D-39F3-46AC-802E-819EB80904E3}"/>
              </a:ext>
            </a:extLst>
          </p:cNvPr>
          <p:cNvSpPr>
            <a:spLocks/>
          </p:cNvSpPr>
          <p:nvPr userDrawn="1"/>
        </p:nvSpPr>
        <p:spPr bwMode="auto">
          <a:xfrm>
            <a:off x="11684000" y="0"/>
            <a:ext cx="524933"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9" name="Rectangle 1">
            <a:extLst>
              <a:ext uri="{FF2B5EF4-FFF2-40B4-BE49-F238E27FC236}">
                <a16:creationId xmlns:a16="http://schemas.microsoft.com/office/drawing/2014/main" id="{2C6002BB-9E34-4352-BE06-9DF4D598379E}"/>
              </a:ext>
            </a:extLst>
          </p:cNvPr>
          <p:cNvSpPr>
            <a:spLocks/>
          </p:cNvSpPr>
          <p:nvPr userDrawn="1"/>
        </p:nvSpPr>
        <p:spPr bwMode="auto">
          <a:xfrm>
            <a:off x="11684000" y="1066800"/>
            <a:ext cx="524933"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10" name="Rectangle 1">
            <a:extLst>
              <a:ext uri="{FF2B5EF4-FFF2-40B4-BE49-F238E27FC236}">
                <a16:creationId xmlns:a16="http://schemas.microsoft.com/office/drawing/2014/main" id="{365BB593-26CD-4389-A12E-2CD428140BA7}"/>
              </a:ext>
            </a:extLst>
          </p:cNvPr>
          <p:cNvSpPr>
            <a:spLocks/>
          </p:cNvSpPr>
          <p:nvPr userDrawn="1"/>
        </p:nvSpPr>
        <p:spPr bwMode="auto">
          <a:xfrm>
            <a:off x="0" y="0"/>
            <a:ext cx="508000" cy="46609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12" name="Rectangle 1">
            <a:extLst>
              <a:ext uri="{FF2B5EF4-FFF2-40B4-BE49-F238E27FC236}">
                <a16:creationId xmlns:a16="http://schemas.microsoft.com/office/drawing/2014/main" id="{5E19A2F3-26C5-4295-9DCB-0791FC6912C9}"/>
              </a:ext>
            </a:extLst>
          </p:cNvPr>
          <p:cNvSpPr>
            <a:spLocks/>
          </p:cNvSpPr>
          <p:nvPr userDrawn="1"/>
        </p:nvSpPr>
        <p:spPr bwMode="auto">
          <a:xfrm>
            <a:off x="0" y="5803900"/>
            <a:ext cx="508000"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15" name="Rectangle 1">
            <a:extLst>
              <a:ext uri="{FF2B5EF4-FFF2-40B4-BE49-F238E27FC236}">
                <a16:creationId xmlns:a16="http://schemas.microsoft.com/office/drawing/2014/main" id="{05DF6D17-81FB-4B48-8FBF-22017381A883}"/>
              </a:ext>
            </a:extLst>
          </p:cNvPr>
          <p:cNvSpPr>
            <a:spLocks/>
          </p:cNvSpPr>
          <p:nvPr userDrawn="1"/>
        </p:nvSpPr>
        <p:spPr bwMode="auto">
          <a:xfrm>
            <a:off x="0" y="4660900"/>
            <a:ext cx="508000"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cxnSp>
        <p:nvCxnSpPr>
          <p:cNvPr id="18" name="Straight Connector 17">
            <a:extLst>
              <a:ext uri="{FF2B5EF4-FFF2-40B4-BE49-F238E27FC236}">
                <a16:creationId xmlns:a16="http://schemas.microsoft.com/office/drawing/2014/main" id="{E2DFB7DE-3A42-40C0-9712-A07AF24CFE95}"/>
              </a:ext>
            </a:extLst>
          </p:cNvPr>
          <p:cNvCxnSpPr/>
          <p:nvPr userDrawn="1"/>
        </p:nvCxnSpPr>
        <p:spPr>
          <a:xfrm>
            <a:off x="613834" y="1062038"/>
            <a:ext cx="10866967" cy="0"/>
          </a:xfrm>
          <a:prstGeom prst="line">
            <a:avLst/>
          </a:prstGeom>
          <a:ln w="50800" cmpd="sng">
            <a:solidFill>
              <a:srgbClr val="595959"/>
            </a:solidFill>
          </a:ln>
          <a:effectLst/>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title"/>
          </p:nvPr>
        </p:nvSpPr>
        <p:spPr>
          <a:xfrm>
            <a:off x="612944" y="414325"/>
            <a:ext cx="11405549" cy="647698"/>
          </a:xfrm>
          <a:prstGeom prst="rect">
            <a:avLst/>
          </a:prstGeom>
        </p:spPr>
        <p:txBody>
          <a:bodyPr/>
          <a:lstStyle>
            <a:lvl1pPr algn="l">
              <a:defRPr sz="4000">
                <a:solidFill>
                  <a:srgbClr val="595959"/>
                </a:solidFill>
                <a:latin typeface="Arial"/>
                <a:cs typeface="Arial"/>
              </a:defRPr>
            </a:lvl1pPr>
          </a:lstStyle>
          <a:p>
            <a:r>
              <a:rPr lang="en-US"/>
              <a:t>Click to edit Master title style</a:t>
            </a:r>
            <a:endParaRPr lang="en-US" dirty="0"/>
          </a:p>
        </p:txBody>
      </p:sp>
      <p:sp>
        <p:nvSpPr>
          <p:cNvPr id="13" name="Text Placeholder 2"/>
          <p:cNvSpPr>
            <a:spLocks noGrp="1"/>
          </p:cNvSpPr>
          <p:nvPr>
            <p:ph type="body" idx="1"/>
          </p:nvPr>
        </p:nvSpPr>
        <p:spPr>
          <a:xfrm>
            <a:off x="609600" y="1535113"/>
            <a:ext cx="5386917" cy="639762"/>
          </a:xfrm>
          <a:prstGeom prst="rect">
            <a:avLst/>
          </a:prstGeom>
        </p:spPr>
        <p:txBody>
          <a:bodyPr/>
          <a:lstStyle>
            <a:lvl1pPr>
              <a:defRPr sz="2000" baseline="0">
                <a:solidFill>
                  <a:schemeClr val="tx1">
                    <a:lumMod val="65000"/>
                    <a:lumOff val="35000"/>
                  </a:schemeClr>
                </a:solidFill>
              </a:defRPr>
            </a:lvl1pPr>
          </a:lstStyle>
          <a:p>
            <a:endParaRPr lang="en-US" dirty="0"/>
          </a:p>
        </p:txBody>
      </p:sp>
      <p:sp>
        <p:nvSpPr>
          <p:cNvPr id="14" name="Content Placeholder 3"/>
          <p:cNvSpPr>
            <a:spLocks noGrp="1"/>
          </p:cNvSpPr>
          <p:nvPr>
            <p:ph sz="half" idx="2"/>
          </p:nvPr>
        </p:nvSpPr>
        <p:spPr>
          <a:xfrm>
            <a:off x="609600" y="2174875"/>
            <a:ext cx="5386917" cy="3951288"/>
          </a:xfrm>
          <a:prstGeom prst="rect">
            <a:avLst/>
          </a:prstGeom>
        </p:spPr>
        <p:txBody>
          <a:bodyPr/>
          <a:lstStyle>
            <a:lvl1pPr>
              <a:defRPr sz="2000" baseline="0">
                <a:solidFill>
                  <a:schemeClr val="tx1">
                    <a:lumMod val="65000"/>
                    <a:lumOff val="35000"/>
                  </a:schemeClr>
                </a:solidFill>
              </a:defRPr>
            </a:lvl1pPr>
          </a:lstStyle>
          <a:p>
            <a:endParaRPr lang="en-US" dirty="0"/>
          </a:p>
        </p:txBody>
      </p:sp>
      <p:sp>
        <p:nvSpPr>
          <p:cNvPr id="16" name="Text Placeholder 4"/>
          <p:cNvSpPr>
            <a:spLocks noGrp="1"/>
          </p:cNvSpPr>
          <p:nvPr>
            <p:ph type="body" sz="quarter" idx="3"/>
          </p:nvPr>
        </p:nvSpPr>
        <p:spPr>
          <a:xfrm>
            <a:off x="6193368" y="1535113"/>
            <a:ext cx="5389033" cy="639762"/>
          </a:xfrm>
          <a:prstGeom prst="rect">
            <a:avLst/>
          </a:prstGeom>
        </p:spPr>
        <p:txBody>
          <a:bodyPr/>
          <a:lstStyle>
            <a:lvl1pPr>
              <a:defRPr sz="2000" baseline="0">
                <a:solidFill>
                  <a:schemeClr val="tx1">
                    <a:lumMod val="65000"/>
                    <a:lumOff val="35000"/>
                  </a:schemeClr>
                </a:solidFill>
              </a:defRPr>
            </a:lvl1pPr>
          </a:lstStyle>
          <a:p>
            <a:endParaRPr lang="en-US" dirty="0"/>
          </a:p>
        </p:txBody>
      </p:sp>
      <p:sp>
        <p:nvSpPr>
          <p:cNvPr id="17" name="Content Placeholder 5"/>
          <p:cNvSpPr>
            <a:spLocks noGrp="1"/>
          </p:cNvSpPr>
          <p:nvPr>
            <p:ph sz="quarter" idx="4"/>
          </p:nvPr>
        </p:nvSpPr>
        <p:spPr>
          <a:xfrm>
            <a:off x="6193368" y="2174875"/>
            <a:ext cx="5389033" cy="3951288"/>
          </a:xfrm>
          <a:prstGeom prst="rect">
            <a:avLst/>
          </a:prstGeom>
        </p:spPr>
        <p:txBody>
          <a:bodyPr/>
          <a:lstStyle>
            <a:lvl1pPr>
              <a:defRPr sz="2000" baseline="0">
                <a:solidFill>
                  <a:schemeClr val="tx1">
                    <a:lumMod val="65000"/>
                    <a:lumOff val="35000"/>
                  </a:schemeClr>
                </a:solidFill>
              </a:defRPr>
            </a:lvl1pPr>
          </a:lstStyle>
          <a:p>
            <a:endParaRPr lang="en-US" dirty="0"/>
          </a:p>
        </p:txBody>
      </p:sp>
    </p:spTree>
    <p:extLst>
      <p:ext uri="{BB962C8B-B14F-4D97-AF65-F5344CB8AC3E}">
        <p14:creationId xmlns:p14="http://schemas.microsoft.com/office/powerpoint/2010/main" val="29353993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w/ Caption on Top">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1CC7E18-08E1-41AD-828D-DA1DD1229B1A}"/>
              </a:ext>
            </a:extLst>
          </p:cNvPr>
          <p:cNvCxnSpPr/>
          <p:nvPr userDrawn="1"/>
        </p:nvCxnSpPr>
        <p:spPr>
          <a:xfrm>
            <a:off x="613834" y="1062038"/>
            <a:ext cx="10866967" cy="0"/>
          </a:xfrm>
          <a:prstGeom prst="line">
            <a:avLst/>
          </a:prstGeom>
          <a:ln w="50800" cmpd="sng">
            <a:solidFill>
              <a:srgbClr val="595959"/>
            </a:solidFill>
          </a:ln>
          <a:effectLst/>
        </p:spPr>
        <p:style>
          <a:lnRef idx="2">
            <a:schemeClr val="accent1"/>
          </a:lnRef>
          <a:fillRef idx="0">
            <a:schemeClr val="accent1"/>
          </a:fillRef>
          <a:effectRef idx="1">
            <a:schemeClr val="accent1"/>
          </a:effectRef>
          <a:fontRef idx="minor">
            <a:schemeClr val="tx1"/>
          </a:fontRef>
        </p:style>
      </p:cxnSp>
      <p:sp>
        <p:nvSpPr>
          <p:cNvPr id="6" name="Rectangle 1">
            <a:extLst>
              <a:ext uri="{FF2B5EF4-FFF2-40B4-BE49-F238E27FC236}">
                <a16:creationId xmlns:a16="http://schemas.microsoft.com/office/drawing/2014/main" id="{3CDAE184-F39D-47AB-B8FF-07095BF83968}"/>
              </a:ext>
            </a:extLst>
          </p:cNvPr>
          <p:cNvSpPr>
            <a:spLocks/>
          </p:cNvSpPr>
          <p:nvPr userDrawn="1"/>
        </p:nvSpPr>
        <p:spPr bwMode="auto">
          <a:xfrm>
            <a:off x="11684000" y="2209800"/>
            <a:ext cx="508000" cy="46482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7" name="Rectangle 1">
            <a:extLst>
              <a:ext uri="{FF2B5EF4-FFF2-40B4-BE49-F238E27FC236}">
                <a16:creationId xmlns:a16="http://schemas.microsoft.com/office/drawing/2014/main" id="{41D0401D-2018-4F14-B4E5-3E205A0E2FCA}"/>
              </a:ext>
            </a:extLst>
          </p:cNvPr>
          <p:cNvSpPr>
            <a:spLocks/>
          </p:cNvSpPr>
          <p:nvPr userDrawn="1"/>
        </p:nvSpPr>
        <p:spPr bwMode="auto">
          <a:xfrm>
            <a:off x="11684000" y="0"/>
            <a:ext cx="524933"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8" name="Rectangle 1">
            <a:extLst>
              <a:ext uri="{FF2B5EF4-FFF2-40B4-BE49-F238E27FC236}">
                <a16:creationId xmlns:a16="http://schemas.microsoft.com/office/drawing/2014/main" id="{BFE330FF-6AEA-4A79-9114-0BD279009F03}"/>
              </a:ext>
            </a:extLst>
          </p:cNvPr>
          <p:cNvSpPr>
            <a:spLocks/>
          </p:cNvSpPr>
          <p:nvPr userDrawn="1"/>
        </p:nvSpPr>
        <p:spPr bwMode="auto">
          <a:xfrm>
            <a:off x="11684000" y="1066800"/>
            <a:ext cx="524933"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9" name="Rectangle 1">
            <a:extLst>
              <a:ext uri="{FF2B5EF4-FFF2-40B4-BE49-F238E27FC236}">
                <a16:creationId xmlns:a16="http://schemas.microsoft.com/office/drawing/2014/main" id="{D37D5A96-A7AC-4CDC-BFF9-273795D5D04B}"/>
              </a:ext>
            </a:extLst>
          </p:cNvPr>
          <p:cNvSpPr>
            <a:spLocks/>
          </p:cNvSpPr>
          <p:nvPr userDrawn="1"/>
        </p:nvSpPr>
        <p:spPr bwMode="auto">
          <a:xfrm>
            <a:off x="0" y="0"/>
            <a:ext cx="508000" cy="46609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11" name="Rectangle 1">
            <a:extLst>
              <a:ext uri="{FF2B5EF4-FFF2-40B4-BE49-F238E27FC236}">
                <a16:creationId xmlns:a16="http://schemas.microsoft.com/office/drawing/2014/main" id="{75D07B2E-25DE-49DE-B48F-EEBA31CAD28A}"/>
              </a:ext>
            </a:extLst>
          </p:cNvPr>
          <p:cNvSpPr>
            <a:spLocks/>
          </p:cNvSpPr>
          <p:nvPr userDrawn="1"/>
        </p:nvSpPr>
        <p:spPr bwMode="auto">
          <a:xfrm>
            <a:off x="0" y="5803900"/>
            <a:ext cx="508000"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12" name="Rectangle 1">
            <a:extLst>
              <a:ext uri="{FF2B5EF4-FFF2-40B4-BE49-F238E27FC236}">
                <a16:creationId xmlns:a16="http://schemas.microsoft.com/office/drawing/2014/main" id="{C48FF588-4E0A-4363-A994-CA6203E114A2}"/>
              </a:ext>
            </a:extLst>
          </p:cNvPr>
          <p:cNvSpPr>
            <a:spLocks/>
          </p:cNvSpPr>
          <p:nvPr userDrawn="1"/>
        </p:nvSpPr>
        <p:spPr bwMode="auto">
          <a:xfrm>
            <a:off x="0" y="4660900"/>
            <a:ext cx="508000"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2" name="Title 1"/>
          <p:cNvSpPr>
            <a:spLocks noGrp="1"/>
          </p:cNvSpPr>
          <p:nvPr>
            <p:ph type="title"/>
          </p:nvPr>
        </p:nvSpPr>
        <p:spPr>
          <a:xfrm>
            <a:off x="612944" y="414325"/>
            <a:ext cx="11405549" cy="647698"/>
          </a:xfrm>
          <a:prstGeom prst="rect">
            <a:avLst/>
          </a:prstGeom>
        </p:spPr>
        <p:txBody>
          <a:bodyPr/>
          <a:lstStyle>
            <a:lvl1pPr algn="l">
              <a:defRPr sz="4000">
                <a:solidFill>
                  <a:srgbClr val="595959"/>
                </a:solidFill>
                <a:latin typeface="Arial"/>
                <a:cs typeface="Arial"/>
              </a:defRPr>
            </a:lvl1pPr>
          </a:lstStyle>
          <a:p>
            <a:r>
              <a:rPr lang="en-US"/>
              <a:t>Click to edit Master title style</a:t>
            </a:r>
            <a:endParaRPr lang="en-US" dirty="0"/>
          </a:p>
        </p:txBody>
      </p:sp>
      <p:sp>
        <p:nvSpPr>
          <p:cNvPr id="10" name="Text Placeholder 3"/>
          <p:cNvSpPr>
            <a:spLocks noGrp="1"/>
          </p:cNvSpPr>
          <p:nvPr>
            <p:ph type="body" sz="half" idx="2"/>
          </p:nvPr>
        </p:nvSpPr>
        <p:spPr>
          <a:xfrm>
            <a:off x="1017672" y="1196973"/>
            <a:ext cx="10058400" cy="1143000"/>
          </a:xfrm>
          <a:prstGeom prst="rect">
            <a:avLst/>
          </a:prstGeom>
        </p:spPr>
        <p:txBody>
          <a:bodyPr/>
          <a:lstStyle>
            <a:lvl1pPr>
              <a:defRPr sz="2000" baseline="0">
                <a:solidFill>
                  <a:schemeClr val="tx1">
                    <a:lumMod val="65000"/>
                    <a:lumOff val="35000"/>
                  </a:schemeClr>
                </a:solidFill>
              </a:defRPr>
            </a:lvl1pPr>
          </a:lstStyle>
          <a:p>
            <a:pPr lvl="0"/>
            <a:r>
              <a:rPr lang="en-US"/>
              <a:t>Click to edit Master text styles</a:t>
            </a:r>
          </a:p>
        </p:txBody>
      </p:sp>
      <p:sp>
        <p:nvSpPr>
          <p:cNvPr id="17" name="Content Placeholder 15"/>
          <p:cNvSpPr>
            <a:spLocks noGrp="1"/>
          </p:cNvSpPr>
          <p:nvPr>
            <p:ph sz="quarter" idx="10"/>
          </p:nvPr>
        </p:nvSpPr>
        <p:spPr>
          <a:xfrm>
            <a:off x="992272" y="2505075"/>
            <a:ext cx="10058400" cy="4114800"/>
          </a:xfrm>
          <a:prstGeom prst="rect">
            <a:avLst/>
          </a:prstGeom>
        </p:spPr>
        <p:txBody>
          <a:bodyPr/>
          <a:lstStyle>
            <a:lvl1pPr>
              <a:defRPr sz="2000" baseline="0">
                <a:solidFill>
                  <a:schemeClr val="tx1">
                    <a:lumMod val="65000"/>
                    <a:lumOff val="35000"/>
                  </a:schemeClr>
                </a:solidFill>
              </a:defRPr>
            </a:lvl1pPr>
          </a:lstStyle>
          <a:p>
            <a:pPr lvl="0"/>
            <a:r>
              <a:rPr lang="en-US"/>
              <a:t>Click to edit Master text styles</a:t>
            </a:r>
          </a:p>
        </p:txBody>
      </p:sp>
    </p:spTree>
    <p:extLst>
      <p:ext uri="{BB962C8B-B14F-4D97-AF65-F5344CB8AC3E}">
        <p14:creationId xmlns:p14="http://schemas.microsoft.com/office/powerpoint/2010/main" val="27924864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w/ Two Captions">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ECF9BBA-32C5-4565-8511-7443EA46305F}"/>
              </a:ext>
            </a:extLst>
          </p:cNvPr>
          <p:cNvCxnSpPr/>
          <p:nvPr userDrawn="1"/>
        </p:nvCxnSpPr>
        <p:spPr>
          <a:xfrm>
            <a:off x="613834" y="1062038"/>
            <a:ext cx="10866967" cy="0"/>
          </a:xfrm>
          <a:prstGeom prst="line">
            <a:avLst/>
          </a:prstGeom>
          <a:ln w="50800" cmpd="sng">
            <a:solidFill>
              <a:srgbClr val="595959"/>
            </a:solidFill>
          </a:ln>
          <a:effectLst/>
        </p:spPr>
        <p:style>
          <a:lnRef idx="2">
            <a:schemeClr val="accent1"/>
          </a:lnRef>
          <a:fillRef idx="0">
            <a:schemeClr val="accent1"/>
          </a:fillRef>
          <a:effectRef idx="1">
            <a:schemeClr val="accent1"/>
          </a:effectRef>
          <a:fontRef idx="minor">
            <a:schemeClr val="tx1"/>
          </a:fontRef>
        </p:style>
      </p:cxnSp>
      <p:sp>
        <p:nvSpPr>
          <p:cNvPr id="7" name="Rectangle 1">
            <a:extLst>
              <a:ext uri="{FF2B5EF4-FFF2-40B4-BE49-F238E27FC236}">
                <a16:creationId xmlns:a16="http://schemas.microsoft.com/office/drawing/2014/main" id="{39334A5E-F2B3-472E-A72E-13AB1B157002}"/>
              </a:ext>
            </a:extLst>
          </p:cNvPr>
          <p:cNvSpPr>
            <a:spLocks/>
          </p:cNvSpPr>
          <p:nvPr userDrawn="1"/>
        </p:nvSpPr>
        <p:spPr bwMode="auto">
          <a:xfrm>
            <a:off x="11684000" y="2209800"/>
            <a:ext cx="508000" cy="46482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8" name="Rectangle 1">
            <a:extLst>
              <a:ext uri="{FF2B5EF4-FFF2-40B4-BE49-F238E27FC236}">
                <a16:creationId xmlns:a16="http://schemas.microsoft.com/office/drawing/2014/main" id="{6D898143-B1B6-4247-8331-51F6DDC12725}"/>
              </a:ext>
            </a:extLst>
          </p:cNvPr>
          <p:cNvSpPr>
            <a:spLocks/>
          </p:cNvSpPr>
          <p:nvPr userDrawn="1"/>
        </p:nvSpPr>
        <p:spPr bwMode="auto">
          <a:xfrm>
            <a:off x="11684000" y="0"/>
            <a:ext cx="524933"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9" name="Rectangle 1">
            <a:extLst>
              <a:ext uri="{FF2B5EF4-FFF2-40B4-BE49-F238E27FC236}">
                <a16:creationId xmlns:a16="http://schemas.microsoft.com/office/drawing/2014/main" id="{12F47FFF-0750-42EE-925B-CB6E23FF75EC}"/>
              </a:ext>
            </a:extLst>
          </p:cNvPr>
          <p:cNvSpPr>
            <a:spLocks/>
          </p:cNvSpPr>
          <p:nvPr userDrawn="1"/>
        </p:nvSpPr>
        <p:spPr bwMode="auto">
          <a:xfrm>
            <a:off x="11684000" y="1066800"/>
            <a:ext cx="524933"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11" name="Rectangle 1">
            <a:extLst>
              <a:ext uri="{FF2B5EF4-FFF2-40B4-BE49-F238E27FC236}">
                <a16:creationId xmlns:a16="http://schemas.microsoft.com/office/drawing/2014/main" id="{DEA46DDB-8DBA-454B-97CF-F272D14573DE}"/>
              </a:ext>
            </a:extLst>
          </p:cNvPr>
          <p:cNvSpPr>
            <a:spLocks/>
          </p:cNvSpPr>
          <p:nvPr userDrawn="1"/>
        </p:nvSpPr>
        <p:spPr bwMode="auto">
          <a:xfrm>
            <a:off x="0" y="0"/>
            <a:ext cx="508000" cy="46609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12" name="Rectangle 1">
            <a:extLst>
              <a:ext uri="{FF2B5EF4-FFF2-40B4-BE49-F238E27FC236}">
                <a16:creationId xmlns:a16="http://schemas.microsoft.com/office/drawing/2014/main" id="{7564E872-7A01-4DFA-88B2-056ED0B9D460}"/>
              </a:ext>
            </a:extLst>
          </p:cNvPr>
          <p:cNvSpPr>
            <a:spLocks/>
          </p:cNvSpPr>
          <p:nvPr userDrawn="1"/>
        </p:nvSpPr>
        <p:spPr bwMode="auto">
          <a:xfrm>
            <a:off x="0" y="5803900"/>
            <a:ext cx="508000"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13" name="Rectangle 1">
            <a:extLst>
              <a:ext uri="{FF2B5EF4-FFF2-40B4-BE49-F238E27FC236}">
                <a16:creationId xmlns:a16="http://schemas.microsoft.com/office/drawing/2014/main" id="{C80113E0-90DD-4E6D-BBB6-E74B87ACB79C}"/>
              </a:ext>
            </a:extLst>
          </p:cNvPr>
          <p:cNvSpPr>
            <a:spLocks/>
          </p:cNvSpPr>
          <p:nvPr userDrawn="1"/>
        </p:nvSpPr>
        <p:spPr bwMode="auto">
          <a:xfrm>
            <a:off x="0" y="4660900"/>
            <a:ext cx="508000"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2" name="Title 1"/>
          <p:cNvSpPr>
            <a:spLocks noGrp="1"/>
          </p:cNvSpPr>
          <p:nvPr>
            <p:ph type="title"/>
          </p:nvPr>
        </p:nvSpPr>
        <p:spPr>
          <a:xfrm>
            <a:off x="612944" y="414325"/>
            <a:ext cx="11405549" cy="647698"/>
          </a:xfrm>
          <a:prstGeom prst="rect">
            <a:avLst/>
          </a:prstGeom>
        </p:spPr>
        <p:txBody>
          <a:bodyPr/>
          <a:lstStyle>
            <a:lvl1pPr algn="l">
              <a:defRPr sz="4000">
                <a:solidFill>
                  <a:srgbClr val="595959"/>
                </a:solidFill>
                <a:latin typeface="Arial"/>
                <a:cs typeface="Arial"/>
              </a:defRPr>
            </a:lvl1pPr>
          </a:lstStyle>
          <a:p>
            <a:r>
              <a:rPr lang="en-US"/>
              <a:t>Click to edit Master title style</a:t>
            </a:r>
            <a:endParaRPr lang="en-US" dirty="0"/>
          </a:p>
        </p:txBody>
      </p:sp>
      <p:sp>
        <p:nvSpPr>
          <p:cNvPr id="10" name="Text Placeholder 3"/>
          <p:cNvSpPr>
            <a:spLocks noGrp="1"/>
          </p:cNvSpPr>
          <p:nvPr>
            <p:ph type="body" sz="half" idx="2"/>
          </p:nvPr>
        </p:nvSpPr>
        <p:spPr>
          <a:xfrm>
            <a:off x="1017672" y="1196974"/>
            <a:ext cx="10058400" cy="631827"/>
          </a:xfrm>
          <a:prstGeom prst="rect">
            <a:avLst/>
          </a:prstGeom>
        </p:spPr>
        <p:txBody>
          <a:bodyPr/>
          <a:lstStyle>
            <a:lvl1pPr>
              <a:defRPr sz="2000" baseline="0">
                <a:solidFill>
                  <a:schemeClr val="tx1">
                    <a:lumMod val="65000"/>
                    <a:lumOff val="35000"/>
                  </a:schemeClr>
                </a:solidFill>
              </a:defRPr>
            </a:lvl1pPr>
          </a:lstStyle>
          <a:p>
            <a:pPr lvl="0"/>
            <a:r>
              <a:rPr lang="en-US"/>
              <a:t>Click to edit Master text styles</a:t>
            </a:r>
          </a:p>
        </p:txBody>
      </p:sp>
      <p:sp>
        <p:nvSpPr>
          <p:cNvPr id="17" name="Content Placeholder 15"/>
          <p:cNvSpPr>
            <a:spLocks noGrp="1"/>
          </p:cNvSpPr>
          <p:nvPr>
            <p:ph sz="quarter" idx="10"/>
          </p:nvPr>
        </p:nvSpPr>
        <p:spPr>
          <a:xfrm>
            <a:off x="992272" y="1981200"/>
            <a:ext cx="10058400" cy="3962400"/>
          </a:xfrm>
          <a:prstGeom prst="rect">
            <a:avLst/>
          </a:prstGeom>
        </p:spPr>
        <p:txBody>
          <a:bodyPr/>
          <a:lstStyle>
            <a:lvl1pPr>
              <a:defRPr sz="2000" baseline="0">
                <a:solidFill>
                  <a:schemeClr val="tx1">
                    <a:lumMod val="65000"/>
                    <a:lumOff val="35000"/>
                  </a:schemeClr>
                </a:solidFill>
              </a:defRPr>
            </a:lvl1pPr>
          </a:lstStyle>
          <a:p>
            <a:pPr lvl="0"/>
            <a:r>
              <a:rPr lang="en-US"/>
              <a:t>Click to edit Master text styles</a:t>
            </a:r>
          </a:p>
        </p:txBody>
      </p:sp>
      <p:sp>
        <p:nvSpPr>
          <p:cNvPr id="18" name="Text Placeholder 3"/>
          <p:cNvSpPr>
            <a:spLocks noGrp="1"/>
          </p:cNvSpPr>
          <p:nvPr>
            <p:ph type="body" sz="half" idx="11"/>
          </p:nvPr>
        </p:nvSpPr>
        <p:spPr>
          <a:xfrm>
            <a:off x="966872" y="6096001"/>
            <a:ext cx="10058400" cy="631827"/>
          </a:xfrm>
          <a:prstGeom prst="rect">
            <a:avLst/>
          </a:prstGeom>
        </p:spPr>
        <p:txBody>
          <a:bodyPr/>
          <a:lstStyle>
            <a:lvl1pPr>
              <a:defRPr sz="2000" baseline="0">
                <a:solidFill>
                  <a:schemeClr val="tx1">
                    <a:lumMod val="65000"/>
                    <a:lumOff val="35000"/>
                  </a:schemeClr>
                </a:solidFill>
              </a:defRPr>
            </a:lvl1pPr>
          </a:lstStyle>
          <a:p>
            <a:pPr lvl="0"/>
            <a:r>
              <a:rPr lang="en-US"/>
              <a:t>Click to edit Master text styles</a:t>
            </a:r>
          </a:p>
        </p:txBody>
      </p:sp>
    </p:spTree>
    <p:extLst>
      <p:ext uri="{BB962C8B-B14F-4D97-AF65-F5344CB8AC3E}">
        <p14:creationId xmlns:p14="http://schemas.microsoft.com/office/powerpoint/2010/main" val="33589802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4316FDC0-B42B-4F51-ACC5-AA5A0C4A950A}"/>
              </a:ext>
            </a:extLst>
          </p:cNvPr>
          <p:cNvSpPr>
            <a:spLocks/>
          </p:cNvSpPr>
          <p:nvPr userDrawn="1"/>
        </p:nvSpPr>
        <p:spPr bwMode="auto">
          <a:xfrm>
            <a:off x="11684000" y="2209800"/>
            <a:ext cx="508000" cy="46482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5" name="Rectangle 1">
            <a:extLst>
              <a:ext uri="{FF2B5EF4-FFF2-40B4-BE49-F238E27FC236}">
                <a16:creationId xmlns:a16="http://schemas.microsoft.com/office/drawing/2014/main" id="{F59BB3C0-3412-49FB-B1CA-F315DE048C91}"/>
              </a:ext>
            </a:extLst>
          </p:cNvPr>
          <p:cNvSpPr>
            <a:spLocks/>
          </p:cNvSpPr>
          <p:nvPr userDrawn="1"/>
        </p:nvSpPr>
        <p:spPr bwMode="auto">
          <a:xfrm>
            <a:off x="11684000" y="0"/>
            <a:ext cx="524933"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6" name="Rectangle 1">
            <a:extLst>
              <a:ext uri="{FF2B5EF4-FFF2-40B4-BE49-F238E27FC236}">
                <a16:creationId xmlns:a16="http://schemas.microsoft.com/office/drawing/2014/main" id="{F7A09753-2D1A-4BD9-B6EA-72D91354B560}"/>
              </a:ext>
            </a:extLst>
          </p:cNvPr>
          <p:cNvSpPr>
            <a:spLocks/>
          </p:cNvSpPr>
          <p:nvPr userDrawn="1"/>
        </p:nvSpPr>
        <p:spPr bwMode="auto">
          <a:xfrm>
            <a:off x="11684000" y="1066800"/>
            <a:ext cx="524933"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7" name="Rectangle 1">
            <a:extLst>
              <a:ext uri="{FF2B5EF4-FFF2-40B4-BE49-F238E27FC236}">
                <a16:creationId xmlns:a16="http://schemas.microsoft.com/office/drawing/2014/main" id="{FC177E68-C37A-4377-B867-2E71146AD3A6}"/>
              </a:ext>
            </a:extLst>
          </p:cNvPr>
          <p:cNvSpPr>
            <a:spLocks/>
          </p:cNvSpPr>
          <p:nvPr userDrawn="1"/>
        </p:nvSpPr>
        <p:spPr bwMode="auto">
          <a:xfrm>
            <a:off x="0" y="0"/>
            <a:ext cx="508000" cy="46609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8" name="Rectangle 1">
            <a:extLst>
              <a:ext uri="{FF2B5EF4-FFF2-40B4-BE49-F238E27FC236}">
                <a16:creationId xmlns:a16="http://schemas.microsoft.com/office/drawing/2014/main" id="{B3627CC7-B624-4C58-B77C-C8DB3C2CD847}"/>
              </a:ext>
            </a:extLst>
          </p:cNvPr>
          <p:cNvSpPr>
            <a:spLocks/>
          </p:cNvSpPr>
          <p:nvPr userDrawn="1"/>
        </p:nvSpPr>
        <p:spPr bwMode="auto">
          <a:xfrm>
            <a:off x="0" y="5803900"/>
            <a:ext cx="508000"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9" name="Rectangle 1">
            <a:extLst>
              <a:ext uri="{FF2B5EF4-FFF2-40B4-BE49-F238E27FC236}">
                <a16:creationId xmlns:a16="http://schemas.microsoft.com/office/drawing/2014/main" id="{F399BDE8-5862-454C-A61D-23D357B64A10}"/>
              </a:ext>
            </a:extLst>
          </p:cNvPr>
          <p:cNvSpPr>
            <a:spLocks/>
          </p:cNvSpPr>
          <p:nvPr userDrawn="1"/>
        </p:nvSpPr>
        <p:spPr bwMode="auto">
          <a:xfrm>
            <a:off x="0" y="4660900"/>
            <a:ext cx="508000"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16" name="Content Placeholder 15"/>
          <p:cNvSpPr>
            <a:spLocks noGrp="1"/>
          </p:cNvSpPr>
          <p:nvPr>
            <p:ph sz="quarter" idx="10"/>
          </p:nvPr>
        </p:nvSpPr>
        <p:spPr>
          <a:xfrm>
            <a:off x="1016000" y="609600"/>
            <a:ext cx="10058400" cy="4114800"/>
          </a:xfrm>
          <a:prstGeom prst="rect">
            <a:avLst/>
          </a:prstGeom>
        </p:spPr>
        <p:txBody>
          <a:bodyPr/>
          <a:lstStyle>
            <a:lvl1pPr>
              <a:defRPr sz="2000" baseline="0">
                <a:solidFill>
                  <a:schemeClr val="tx1">
                    <a:lumMod val="65000"/>
                    <a:lumOff val="35000"/>
                  </a:schemeClr>
                </a:solidFill>
              </a:defRPr>
            </a:lvl1pPr>
          </a:lstStyle>
          <a:p>
            <a:pPr lvl="0"/>
            <a:r>
              <a:rPr lang="en-US"/>
              <a:t>Click to edit Master text styles</a:t>
            </a:r>
          </a:p>
        </p:txBody>
      </p:sp>
      <p:sp>
        <p:nvSpPr>
          <p:cNvPr id="10" name="Text Placeholder 3"/>
          <p:cNvSpPr>
            <a:spLocks noGrp="1"/>
          </p:cNvSpPr>
          <p:nvPr>
            <p:ph type="body" sz="half" idx="2"/>
          </p:nvPr>
        </p:nvSpPr>
        <p:spPr>
          <a:xfrm>
            <a:off x="1016000" y="5029200"/>
            <a:ext cx="10058400" cy="1143000"/>
          </a:xfrm>
          <a:prstGeom prst="rect">
            <a:avLst/>
          </a:prstGeom>
        </p:spPr>
        <p:txBody>
          <a:bodyPr/>
          <a:lstStyle>
            <a:lvl1pPr>
              <a:defRPr sz="2000" baseline="0">
                <a:solidFill>
                  <a:schemeClr val="tx1">
                    <a:lumMod val="65000"/>
                    <a:lumOff val="35000"/>
                  </a:schemeClr>
                </a:solidFill>
              </a:defRPr>
            </a:lvl1pPr>
          </a:lstStyle>
          <a:p>
            <a:pPr lvl="0"/>
            <a:r>
              <a:rPr lang="en-US"/>
              <a:t>Click to edit Master text styles</a:t>
            </a:r>
          </a:p>
        </p:txBody>
      </p:sp>
    </p:spTree>
    <p:extLst>
      <p:ext uri="{BB962C8B-B14F-4D97-AF65-F5344CB8AC3E}">
        <p14:creationId xmlns:p14="http://schemas.microsoft.com/office/powerpoint/2010/main" val="9553714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B1B23B-E059-4B38-B2C0-9FB89887B1F4}"/>
              </a:ext>
            </a:extLst>
          </p:cNvPr>
          <p:cNvSpPr>
            <a:spLocks/>
          </p:cNvSpPr>
          <p:nvPr userDrawn="1"/>
        </p:nvSpPr>
        <p:spPr bwMode="auto">
          <a:xfrm>
            <a:off x="11684000" y="2209800"/>
            <a:ext cx="508000" cy="46482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3" name="Rectangle 1">
            <a:extLst>
              <a:ext uri="{FF2B5EF4-FFF2-40B4-BE49-F238E27FC236}">
                <a16:creationId xmlns:a16="http://schemas.microsoft.com/office/drawing/2014/main" id="{83814717-6E6A-4072-85EE-C9FD1025B587}"/>
              </a:ext>
            </a:extLst>
          </p:cNvPr>
          <p:cNvSpPr>
            <a:spLocks/>
          </p:cNvSpPr>
          <p:nvPr userDrawn="1"/>
        </p:nvSpPr>
        <p:spPr bwMode="auto">
          <a:xfrm>
            <a:off x="11684000" y="0"/>
            <a:ext cx="524933"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4" name="Rectangle 1">
            <a:extLst>
              <a:ext uri="{FF2B5EF4-FFF2-40B4-BE49-F238E27FC236}">
                <a16:creationId xmlns:a16="http://schemas.microsoft.com/office/drawing/2014/main" id="{E8AC5468-9AAE-45D9-9CB9-2E490199F444}"/>
              </a:ext>
            </a:extLst>
          </p:cNvPr>
          <p:cNvSpPr>
            <a:spLocks/>
          </p:cNvSpPr>
          <p:nvPr userDrawn="1"/>
        </p:nvSpPr>
        <p:spPr bwMode="auto">
          <a:xfrm>
            <a:off x="11684000" y="1066800"/>
            <a:ext cx="524933"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5" name="Rectangle 1">
            <a:extLst>
              <a:ext uri="{FF2B5EF4-FFF2-40B4-BE49-F238E27FC236}">
                <a16:creationId xmlns:a16="http://schemas.microsoft.com/office/drawing/2014/main" id="{A1E3768C-ACFF-4FEE-8311-E49E1E47561C}"/>
              </a:ext>
            </a:extLst>
          </p:cNvPr>
          <p:cNvSpPr>
            <a:spLocks/>
          </p:cNvSpPr>
          <p:nvPr userDrawn="1"/>
        </p:nvSpPr>
        <p:spPr bwMode="auto">
          <a:xfrm>
            <a:off x="0" y="0"/>
            <a:ext cx="508000" cy="46609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6" name="Rectangle 1">
            <a:extLst>
              <a:ext uri="{FF2B5EF4-FFF2-40B4-BE49-F238E27FC236}">
                <a16:creationId xmlns:a16="http://schemas.microsoft.com/office/drawing/2014/main" id="{47EB5E0A-5BA6-4B6F-BF7E-68FCEB78958F}"/>
              </a:ext>
            </a:extLst>
          </p:cNvPr>
          <p:cNvSpPr>
            <a:spLocks/>
          </p:cNvSpPr>
          <p:nvPr userDrawn="1"/>
        </p:nvSpPr>
        <p:spPr bwMode="auto">
          <a:xfrm>
            <a:off x="0" y="5803900"/>
            <a:ext cx="508000"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7" name="Rectangle 1">
            <a:extLst>
              <a:ext uri="{FF2B5EF4-FFF2-40B4-BE49-F238E27FC236}">
                <a16:creationId xmlns:a16="http://schemas.microsoft.com/office/drawing/2014/main" id="{4FA1FB2A-D218-48B4-86A4-74D91D94A7BA}"/>
              </a:ext>
            </a:extLst>
          </p:cNvPr>
          <p:cNvSpPr>
            <a:spLocks/>
          </p:cNvSpPr>
          <p:nvPr userDrawn="1"/>
        </p:nvSpPr>
        <p:spPr bwMode="auto">
          <a:xfrm>
            <a:off x="0" y="4660900"/>
            <a:ext cx="508000"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Tree>
    <p:extLst>
      <p:ext uri="{BB962C8B-B14F-4D97-AF65-F5344CB8AC3E}">
        <p14:creationId xmlns:p14="http://schemas.microsoft.com/office/powerpoint/2010/main" val="95112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2419" y="3270699"/>
            <a:ext cx="10014008" cy="1823305"/>
          </a:xfrm>
        </p:spPr>
        <p:txBody>
          <a:bodyPr anchor="b">
            <a:normAutofit/>
          </a:bodyPr>
          <a:lstStyle>
            <a:lvl1pPr algn="r">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1092419" y="5103810"/>
            <a:ext cx="10014008" cy="998250"/>
          </a:xfrm>
        </p:spPr>
        <p:txBody>
          <a:bodyPr anchor="t">
            <a:normAutofit/>
          </a:bodyPr>
          <a:lstStyle>
            <a:lvl1pPr marL="0" indent="0" algn="r">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72062682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91130" y="2060899"/>
            <a:ext cx="4913431" cy="4031331"/>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41" y="2060898"/>
            <a:ext cx="4918985" cy="4031330"/>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82716669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475075" y="2060898"/>
            <a:ext cx="4529484" cy="733596"/>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1130" y="2786028"/>
            <a:ext cx="4913431" cy="3316033"/>
          </a:xfrm>
        </p:spPr>
        <p:txBody>
          <a:bodyPr anchor="t">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46867" y="2060899"/>
            <a:ext cx="4559560" cy="725129"/>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20" y="2786028"/>
            <a:ext cx="4935360" cy="3316033"/>
          </a:xfrm>
        </p:spPr>
        <p:txBody>
          <a:bodyPr anchor="t">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63685067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6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155887075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Rectangle 4">
            <a:extLst>
              <a:ext uri="{FF2B5EF4-FFF2-40B4-BE49-F238E27FC236}">
                <a16:creationId xmlns:a16="http://schemas.microsoft.com/office/drawing/2014/main" id="{AC2EEA41-AC3F-4F66-889A-7E4298842607}"/>
              </a:ext>
            </a:extLst>
          </p:cNvPr>
          <p:cNvSpPr>
            <a:spLocks/>
          </p:cNvSpPr>
          <p:nvPr userDrawn="1"/>
        </p:nvSpPr>
        <p:spPr bwMode="auto">
          <a:xfrm>
            <a:off x="11684000" y="2209800"/>
            <a:ext cx="508000" cy="46482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6" name="Rectangle 1">
            <a:extLst>
              <a:ext uri="{FF2B5EF4-FFF2-40B4-BE49-F238E27FC236}">
                <a16:creationId xmlns:a16="http://schemas.microsoft.com/office/drawing/2014/main" id="{BF4D778E-BAB2-4E5F-855E-34036FB31198}"/>
              </a:ext>
            </a:extLst>
          </p:cNvPr>
          <p:cNvSpPr>
            <a:spLocks/>
          </p:cNvSpPr>
          <p:nvPr userDrawn="1"/>
        </p:nvSpPr>
        <p:spPr bwMode="auto">
          <a:xfrm>
            <a:off x="11684000" y="0"/>
            <a:ext cx="524933"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7" name="Rectangle 1">
            <a:extLst>
              <a:ext uri="{FF2B5EF4-FFF2-40B4-BE49-F238E27FC236}">
                <a16:creationId xmlns:a16="http://schemas.microsoft.com/office/drawing/2014/main" id="{98E527A1-9133-4F12-95B3-A829EA90AFE7}"/>
              </a:ext>
            </a:extLst>
          </p:cNvPr>
          <p:cNvSpPr>
            <a:spLocks/>
          </p:cNvSpPr>
          <p:nvPr userDrawn="1"/>
        </p:nvSpPr>
        <p:spPr bwMode="auto">
          <a:xfrm>
            <a:off x="11684000" y="1066800"/>
            <a:ext cx="524933"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
        <p:nvSpPr>
          <p:cNvPr id="8" name="Rectangle 1">
            <a:extLst>
              <a:ext uri="{FF2B5EF4-FFF2-40B4-BE49-F238E27FC236}">
                <a16:creationId xmlns:a16="http://schemas.microsoft.com/office/drawing/2014/main" id="{5C70E694-70FE-4D79-A6AC-23083389030F}"/>
              </a:ext>
            </a:extLst>
          </p:cNvPr>
          <p:cNvSpPr>
            <a:spLocks/>
          </p:cNvSpPr>
          <p:nvPr userDrawn="1"/>
        </p:nvSpPr>
        <p:spPr bwMode="auto">
          <a:xfrm>
            <a:off x="0" y="0"/>
            <a:ext cx="508000" cy="4660900"/>
          </a:xfrm>
          <a:prstGeom prst="rect">
            <a:avLst/>
          </a:prstGeom>
          <a:solidFill>
            <a:srgbClr val="95C94E"/>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9" name="Rectangle 1">
            <a:extLst>
              <a:ext uri="{FF2B5EF4-FFF2-40B4-BE49-F238E27FC236}">
                <a16:creationId xmlns:a16="http://schemas.microsoft.com/office/drawing/2014/main" id="{D262A7C9-B207-4F18-8BFC-A36ACD9C560A}"/>
              </a:ext>
            </a:extLst>
          </p:cNvPr>
          <p:cNvSpPr>
            <a:spLocks/>
          </p:cNvSpPr>
          <p:nvPr userDrawn="1"/>
        </p:nvSpPr>
        <p:spPr bwMode="auto">
          <a:xfrm>
            <a:off x="0" y="5803900"/>
            <a:ext cx="508000" cy="1066800"/>
          </a:xfrm>
          <a:prstGeom prst="rect">
            <a:avLst/>
          </a:prstGeom>
          <a:solidFill>
            <a:srgbClr val="1D81AA"/>
          </a:solidFill>
          <a:ln>
            <a:noFill/>
          </a:ln>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lang="en-US" altLang="en-US" sz="1800" dirty="0"/>
          </a:p>
        </p:txBody>
      </p:sp>
      <p:sp>
        <p:nvSpPr>
          <p:cNvPr id="10" name="Rectangle 1">
            <a:extLst>
              <a:ext uri="{FF2B5EF4-FFF2-40B4-BE49-F238E27FC236}">
                <a16:creationId xmlns:a16="http://schemas.microsoft.com/office/drawing/2014/main" id="{D2E3DBB0-C5BD-4746-B527-902890F8DF10}"/>
              </a:ext>
            </a:extLst>
          </p:cNvPr>
          <p:cNvSpPr>
            <a:spLocks/>
          </p:cNvSpPr>
          <p:nvPr userDrawn="1"/>
        </p:nvSpPr>
        <p:spPr bwMode="auto">
          <a:xfrm>
            <a:off x="0" y="4660900"/>
            <a:ext cx="508000" cy="1143000"/>
          </a:xfrm>
          <a:prstGeom prst="rect">
            <a:avLst/>
          </a:prstGeom>
          <a:solidFill>
            <a:schemeClr val="tx1">
              <a:lumMod val="65000"/>
              <a:lumOff val="35000"/>
            </a:schemeClr>
          </a:solidFill>
          <a:ln>
            <a:noFill/>
          </a:ln>
        </p:spPr>
        <p:txBody>
          <a:bodyPr lIns="0" tIns="0" rIns="0" bIns="0"/>
          <a:lstStyle/>
          <a:p>
            <a:pPr eaLnBrk="1" fontAlgn="auto" hangingPunct="1">
              <a:spcBef>
                <a:spcPts val="0"/>
              </a:spcBef>
              <a:spcAft>
                <a:spcPts val="0"/>
              </a:spcAft>
              <a:defRPr/>
            </a:pPr>
            <a:r>
              <a:rPr lang="en-US" sz="1800" dirty="0">
                <a:latin typeface="+mn-lt"/>
                <a:cs typeface="+mn-cs"/>
              </a:rPr>
              <a:t>             </a:t>
            </a:r>
          </a:p>
        </p:txBody>
      </p:sp>
    </p:spTree>
    <p:extLst>
      <p:ext uri="{BB962C8B-B14F-4D97-AF65-F5344CB8AC3E}">
        <p14:creationId xmlns:p14="http://schemas.microsoft.com/office/powerpoint/2010/main" val="1116713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1130" y="1754928"/>
            <a:ext cx="3639364" cy="1371600"/>
          </a:xfrm>
        </p:spPr>
        <p:txBody>
          <a:bodyPr anchor="b">
            <a:normAutofit/>
          </a:bodyPr>
          <a:lstStyle>
            <a:lvl1pPr algn="l">
              <a:defRPr sz="2200" b="0"/>
            </a:lvl1pPr>
          </a:lstStyle>
          <a:p>
            <a:r>
              <a:rPr lang="en-US"/>
              <a:t>Click to edit Master title style</a:t>
            </a:r>
            <a:endParaRPr lang="en-US" dirty="0"/>
          </a:p>
        </p:txBody>
      </p:sp>
      <p:sp>
        <p:nvSpPr>
          <p:cNvPr id="3" name="Content Placeholder 2"/>
          <p:cNvSpPr>
            <a:spLocks noGrp="1"/>
          </p:cNvSpPr>
          <p:nvPr>
            <p:ph idx="1"/>
          </p:nvPr>
        </p:nvSpPr>
        <p:spPr>
          <a:xfrm>
            <a:off x="5105142" y="596019"/>
            <a:ext cx="6001285" cy="5506041"/>
          </a:xfrm>
        </p:spPr>
        <p:txBody>
          <a:bodyPr anchor="ctr">
            <a:normAutofit/>
          </a:bodyPr>
          <a:lstStyle>
            <a:lvl1pPr>
              <a:defRPr sz="1800"/>
            </a:lvl1pPr>
            <a:lvl2pPr>
              <a:defRPr sz="1600"/>
            </a:lvl2pPr>
            <a:lvl3pPr>
              <a:defRPr sz="1400"/>
            </a:lvl3pPr>
            <a:lvl4pPr>
              <a:defRPr sz="12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91130" y="3126528"/>
            <a:ext cx="3639364" cy="1828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45545947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1130" y="1898269"/>
            <a:ext cx="58984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353923" y="-18288"/>
            <a:ext cx="3333416" cy="6903720"/>
          </a:xfrm>
          <a:ln w="38100">
            <a:gradFill flip="none" rotWithShape="1">
              <a:gsLst>
                <a:gs pos="0">
                  <a:schemeClr val="bg2"/>
                </a:gs>
                <a:gs pos="100000">
                  <a:schemeClr val="bg2">
                    <a:lumMod val="75000"/>
                  </a:schemeClr>
                </a:gs>
              </a:gsLst>
              <a:lin ang="5400000" scaled="0"/>
              <a:tileRect/>
            </a:gradFill>
          </a:ln>
          <a:effectLst>
            <a:innerShdw blurRad="57150" dist="38100" dir="1080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089758" y="3269869"/>
            <a:ext cx="5898404" cy="1828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6031532" y="6181345"/>
            <a:ext cx="958003" cy="365125"/>
          </a:xfrm>
        </p:spPr>
        <p:txBody>
          <a:bodyPr/>
          <a:lstStyle/>
          <a:p>
            <a:fld id="{B61BEF0D-F0BB-DE4B-95CE-6DB70DBA9567}" type="datetimeFigureOut">
              <a:rPr lang="en-US" smtClean="0"/>
              <a:pPr/>
              <a:t>10/28/2022</a:t>
            </a:fld>
            <a:endParaRPr lang="en-US" dirty="0"/>
          </a:p>
        </p:txBody>
      </p:sp>
      <p:sp>
        <p:nvSpPr>
          <p:cNvPr id="6" name="Footer Placeholder 5"/>
          <p:cNvSpPr>
            <a:spLocks noGrp="1"/>
          </p:cNvSpPr>
          <p:nvPr>
            <p:ph type="ftr" sz="quarter" idx="11"/>
          </p:nvPr>
        </p:nvSpPr>
        <p:spPr>
          <a:xfrm>
            <a:off x="1091131" y="6181345"/>
            <a:ext cx="4940400" cy="365125"/>
          </a:xfrm>
        </p:spPr>
        <p:txBody>
          <a:bodyPr/>
          <a:lstStyle/>
          <a:p>
            <a:endParaRPr lang="en-US" dirty="0"/>
          </a:p>
        </p:txBody>
      </p:sp>
      <p:sp>
        <p:nvSpPr>
          <p:cNvPr id="7" name="Slide Number Placeholder 6"/>
          <p:cNvSpPr>
            <a:spLocks noGrp="1"/>
          </p:cNvSpPr>
          <p:nvPr>
            <p:ph type="sldNum" sz="quarter" idx="12"/>
          </p:nvPr>
        </p:nvSpPr>
        <p:spPr>
          <a:xfrm>
            <a:off x="10699016" y="6181344"/>
            <a:ext cx="406915" cy="329250"/>
          </a:xfrm>
        </p:spPr>
        <p:txBody>
          <a:body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177690283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1130" y="596018"/>
            <a:ext cx="10015297" cy="131248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91131" y="2060898"/>
            <a:ext cx="10015296" cy="4041162"/>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35611" y="6178261"/>
            <a:ext cx="1716619" cy="365125"/>
          </a:xfrm>
          <a:prstGeom prst="rect">
            <a:avLst/>
          </a:prstGeom>
        </p:spPr>
        <p:txBody>
          <a:bodyPr vert="horz" lIns="91440" tIns="45720" rIns="91440" bIns="45720" rtlCol="0" anchor="ctr"/>
          <a:lstStyle>
            <a:lvl1pPr algn="r">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fld id="{B61BEF0D-F0BB-DE4B-95CE-6DB70DBA9567}" type="datetimeFigureOut">
              <a:rPr lang="en-US" smtClean="0"/>
              <a:pPr/>
              <a:t>10/28/2022</a:t>
            </a:fld>
            <a:endParaRPr lang="en-US" dirty="0"/>
          </a:p>
        </p:txBody>
      </p:sp>
      <p:sp>
        <p:nvSpPr>
          <p:cNvPr id="5" name="Footer Placeholder 4"/>
          <p:cNvSpPr>
            <a:spLocks noGrp="1"/>
          </p:cNvSpPr>
          <p:nvPr>
            <p:ph type="ftr" sz="quarter" idx="3"/>
          </p:nvPr>
        </p:nvSpPr>
        <p:spPr>
          <a:xfrm>
            <a:off x="1091130" y="6178261"/>
            <a:ext cx="7498849" cy="365125"/>
          </a:xfrm>
          <a:prstGeom prst="rect">
            <a:avLst/>
          </a:prstGeom>
        </p:spPr>
        <p:txBody>
          <a:bodyPr vert="horz" lIns="91440" tIns="45720" rIns="91440" bIns="45720" rtlCol="0" anchor="ctr"/>
          <a:lstStyle>
            <a:lvl1pPr algn="l">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endParaRPr lang="en-US" dirty="0"/>
          </a:p>
        </p:txBody>
      </p:sp>
      <p:sp>
        <p:nvSpPr>
          <p:cNvPr id="6" name="Slide Number Placeholder 5"/>
          <p:cNvSpPr>
            <a:spLocks noGrp="1"/>
          </p:cNvSpPr>
          <p:nvPr>
            <p:ph type="sldNum" sz="quarter" idx="4"/>
          </p:nvPr>
        </p:nvSpPr>
        <p:spPr>
          <a:xfrm>
            <a:off x="10556270" y="6178261"/>
            <a:ext cx="551311" cy="365125"/>
          </a:xfrm>
          <a:prstGeom prst="rect">
            <a:avLst/>
          </a:prstGeom>
        </p:spPr>
        <p:txBody>
          <a:bodyPr vert="horz" lIns="91440" tIns="45720" rIns="91440" bIns="45720" rtlCol="0" anchor="ctr"/>
          <a:lstStyle>
            <a:lvl1pPr algn="r">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pPr>
              <a:defRPr/>
            </a:pPr>
            <a:fld id="{D2373521-F73B-4183-83CF-AFF1FB7A5231}" type="slidenum">
              <a:rPr lang="en-US" altLang="en-US" smtClean="0"/>
              <a:pPr>
                <a:defRPr/>
              </a:pPr>
              <a:t>‹#›</a:t>
            </a:fld>
            <a:endParaRPr lang="en-US" altLang="en-US"/>
          </a:p>
        </p:txBody>
      </p:sp>
    </p:spTree>
    <p:extLst>
      <p:ext uri="{BB962C8B-B14F-4D97-AF65-F5344CB8AC3E}">
        <p14:creationId xmlns:p14="http://schemas.microsoft.com/office/powerpoint/2010/main" val="42431377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Lst>
  <p:hf sldNum="0" hdr="0" ftr="0" dt="0"/>
  <p:txStyles>
    <p:titleStyle>
      <a:lvl1pPr algn="l" defTabSz="457200" rtl="0" eaLnBrk="1" latinLnBrk="0" hangingPunct="1">
        <a:spcBef>
          <a:spcPct val="0"/>
        </a:spcBef>
        <a:buNone/>
        <a:defRPr sz="2800" kern="1200" cap="all">
          <a:ln w="3175" cmpd="sng">
            <a:noFill/>
          </a:ln>
          <a:gradFill flip="none" rotWithShape="1">
            <a:gsLst>
              <a:gs pos="0">
                <a:schemeClr val="tx1"/>
              </a:gs>
              <a:gs pos="100000">
                <a:schemeClr val="tx1">
                  <a:lumMod val="75000"/>
                </a:schemeClr>
              </a:gs>
            </a:gsLst>
            <a:lin ang="5400000" scaled="0"/>
            <a:tileRect/>
          </a:gradFill>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130000"/>
        <a:buFont typeface="Arial"/>
        <a:buChar char="•"/>
        <a:defRPr sz="18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130000"/>
        <a:buFont typeface="Arial"/>
        <a:buChar char="•"/>
        <a:defRPr sz="16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130000"/>
        <a:buFont typeface="Arial"/>
        <a:buChar char="•"/>
        <a:defRPr sz="14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130000"/>
        <a:buFont typeface="Arial"/>
        <a:buChar char="•"/>
        <a:defRPr sz="14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130000"/>
        <a:buFont typeface="Arial"/>
        <a:buChar char="•"/>
        <a:defRPr sz="12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10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tudentaid.gov/fsa-id/create-account/launch" TargetMode="External"/><Relationship Id="rId7" Type="http://schemas.openxmlformats.org/officeDocument/2006/relationships/hyperlink" Target="https://www.baysidehighschool.org/scholarships__financial_aid"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cssprofile.collegeboard.org/" TargetMode="External"/><Relationship Id="rId5" Type="http://schemas.openxmlformats.org/officeDocument/2006/relationships/hyperlink" Target="https://www.hesc.ny.gov/pay-for-college/apply-for-financial-aid/nys-tap/apply-for-tap.html" TargetMode="External"/><Relationship Id="rId4" Type="http://schemas.openxmlformats.org/officeDocument/2006/relationships/hyperlink" Target="https://studentaid.gov/h/apply-for-aid/fafs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01821-6DFE-4114-AC93-FDF1687639E4}"/>
              </a:ext>
            </a:extLst>
          </p:cNvPr>
          <p:cNvSpPr>
            <a:spLocks noGrp="1"/>
          </p:cNvSpPr>
          <p:nvPr>
            <p:ph type="title"/>
          </p:nvPr>
        </p:nvSpPr>
        <p:spPr>
          <a:xfrm>
            <a:off x="1170432" y="83954"/>
            <a:ext cx="9826267" cy="912742"/>
          </a:xfrm>
        </p:spPr>
        <p:txBody>
          <a:bodyPr vert="horz" wrap="square" lIns="91440" tIns="45720" rIns="91440" bIns="45720" numCol="1" rtlCol="0" anchor="t" anchorCtr="0" compatLnSpc="1">
            <a:prstTxWarp prst="textNoShape">
              <a:avLst/>
            </a:prstTxWarp>
            <a:normAutofit fontScale="90000"/>
          </a:bodyPr>
          <a:lstStyle/>
          <a:p>
            <a:pPr algn="ctr" eaLnBrk="1" hangingPunct="1">
              <a:defRPr/>
            </a:pPr>
            <a:r>
              <a:rPr lang="en-US" altLang="en-US" sz="3600" b="1" dirty="0">
                <a:solidFill>
                  <a:srgbClr val="00B0F0"/>
                </a:solidFill>
                <a:latin typeface="American Typewriter" pitchFamily="4" charset="0"/>
                <a:ea typeface="ヒラギノ角ゴ Pro W3" pitchFamily="4" charset="-128"/>
                <a:cs typeface="American Typewriter" pitchFamily="4" charset="0"/>
              </a:rPr>
              <a:t>The “Skinny”</a:t>
            </a:r>
            <a:br>
              <a:rPr lang="en-US" altLang="en-US" sz="3600" b="1" dirty="0">
                <a:solidFill>
                  <a:srgbClr val="00B0F0"/>
                </a:solidFill>
                <a:latin typeface="American Typewriter" pitchFamily="4" charset="0"/>
                <a:ea typeface="ヒラギノ角ゴ Pro W3" pitchFamily="4" charset="-128"/>
                <a:cs typeface="American Typewriter" pitchFamily="4" charset="0"/>
              </a:rPr>
            </a:br>
            <a:r>
              <a:rPr lang="en-US" altLang="en-US" sz="2200" b="1" u="sng" dirty="0">
                <a:solidFill>
                  <a:srgbClr val="00B0F0"/>
                </a:solidFill>
                <a:latin typeface="American Typewriter" pitchFamily="4" charset="0"/>
                <a:ea typeface="ヒラギノ角ゴ Pro W3" pitchFamily="4" charset="-128"/>
                <a:cs typeface="American Typewriter" pitchFamily="4" charset="0"/>
              </a:rPr>
              <a:t>a bullet point checklist for the financial aid process</a:t>
            </a:r>
            <a:r>
              <a:rPr lang="en-US" altLang="en-US" sz="2200" b="1" dirty="0">
                <a:solidFill>
                  <a:srgbClr val="00B0F0"/>
                </a:solidFill>
                <a:latin typeface="American Typewriter" pitchFamily="4" charset="0"/>
                <a:ea typeface="ヒラギノ角ゴ Pro W3" pitchFamily="4" charset="-128"/>
                <a:cs typeface="American Typewriter" pitchFamily="4" charset="0"/>
              </a:rPr>
              <a:t/>
            </a:r>
            <a:br>
              <a:rPr lang="en-US" altLang="en-US" sz="2200" b="1" dirty="0">
                <a:solidFill>
                  <a:srgbClr val="00B0F0"/>
                </a:solidFill>
                <a:latin typeface="American Typewriter" pitchFamily="4" charset="0"/>
                <a:ea typeface="ヒラギノ角ゴ Pro W3" pitchFamily="4" charset="-128"/>
                <a:cs typeface="American Typewriter" pitchFamily="4" charset="0"/>
              </a:rPr>
            </a:br>
            <a:r>
              <a:rPr lang="en-US" altLang="en-US" sz="2200" b="1" dirty="0">
                <a:solidFill>
                  <a:srgbClr val="00B0F0"/>
                </a:solidFill>
                <a:latin typeface="American Typewriter" pitchFamily="4" charset="0"/>
                <a:ea typeface="ヒラギノ角ゴ Pro W3" pitchFamily="4" charset="-128"/>
                <a:cs typeface="American Typewriter" pitchFamily="4" charset="0"/>
              </a:rPr>
              <a:t/>
            </a:r>
            <a:br>
              <a:rPr lang="en-US" altLang="en-US" sz="2200" b="1" dirty="0">
                <a:solidFill>
                  <a:srgbClr val="00B0F0"/>
                </a:solidFill>
                <a:latin typeface="American Typewriter" pitchFamily="4" charset="0"/>
                <a:ea typeface="ヒラギノ角ゴ Pro W3" pitchFamily="4" charset="-128"/>
                <a:cs typeface="American Typewriter" pitchFamily="4" charset="0"/>
              </a:rPr>
            </a:br>
            <a:r>
              <a:rPr lang="en-US" altLang="en-US" sz="3600" dirty="0">
                <a:solidFill>
                  <a:srgbClr val="595959"/>
                </a:solidFill>
                <a:latin typeface="Arial" panose="020B0604020202020204" pitchFamily="34" charset="0"/>
                <a:ea typeface="ヒラギノ角ゴ Pro W3" pitchFamily="4" charset="-128"/>
                <a:cs typeface="Arial" panose="020B0604020202020204" pitchFamily="34" charset="0"/>
              </a:rPr>
              <a:t/>
            </a:r>
            <a:br>
              <a:rPr lang="en-US" altLang="en-US" sz="3600" dirty="0">
                <a:solidFill>
                  <a:srgbClr val="595959"/>
                </a:solidFill>
                <a:latin typeface="Arial" panose="020B0604020202020204" pitchFamily="34" charset="0"/>
                <a:ea typeface="ヒラギノ角ゴ Pro W3" pitchFamily="4" charset="-128"/>
                <a:cs typeface="Arial" panose="020B0604020202020204" pitchFamily="34" charset="0"/>
              </a:rPr>
            </a:br>
            <a:r>
              <a:rPr lang="en-US" altLang="en-US" sz="3600" dirty="0">
                <a:solidFill>
                  <a:srgbClr val="595959"/>
                </a:solidFill>
                <a:latin typeface="American Typewriter" pitchFamily="4" charset="0"/>
                <a:ea typeface="ヒラギノ角ゴ Pro W3" pitchFamily="4" charset="-128"/>
                <a:cs typeface="American Typewriter" pitchFamily="4" charset="0"/>
              </a:rPr>
              <a:t> </a:t>
            </a:r>
            <a:br>
              <a:rPr lang="en-US" altLang="en-US" sz="3600" dirty="0">
                <a:solidFill>
                  <a:srgbClr val="595959"/>
                </a:solidFill>
                <a:latin typeface="American Typewriter" pitchFamily="4" charset="0"/>
                <a:ea typeface="ヒラギノ角ゴ Pro W3" pitchFamily="4" charset="-128"/>
                <a:cs typeface="American Typewriter" pitchFamily="4" charset="0"/>
              </a:rPr>
            </a:br>
            <a:endParaRPr lang="en-US" altLang="en-US" sz="3600" dirty="0">
              <a:solidFill>
                <a:srgbClr val="595959"/>
              </a:solidFill>
              <a:latin typeface="American Typewriter" pitchFamily="4" charset="0"/>
              <a:ea typeface="ヒラギノ角ゴ Pro W3" pitchFamily="4" charset="-128"/>
              <a:cs typeface="American Typewriter" pitchFamily="4" charset="0"/>
            </a:endParaRPr>
          </a:p>
        </p:txBody>
      </p:sp>
      <p:sp>
        <p:nvSpPr>
          <p:cNvPr id="71683" name="TextBox 3">
            <a:extLst>
              <a:ext uri="{FF2B5EF4-FFF2-40B4-BE49-F238E27FC236}">
                <a16:creationId xmlns:a16="http://schemas.microsoft.com/office/drawing/2014/main" id="{417A31C6-BBAE-4046-A345-99C58374AC74}"/>
              </a:ext>
            </a:extLst>
          </p:cNvPr>
          <p:cNvSpPr txBox="1">
            <a:spLocks noChangeArrowheads="1"/>
          </p:cNvSpPr>
          <p:nvPr/>
        </p:nvSpPr>
        <p:spPr bwMode="auto">
          <a:xfrm>
            <a:off x="1970352" y="1190054"/>
            <a:ext cx="8226425"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457200">
              <a:buFontTx/>
              <a:buChar char="•"/>
            </a:pPr>
            <a:r>
              <a:rPr lang="en-US" altLang="en-US" dirty="0">
                <a:solidFill>
                  <a:srgbClr val="00B0F0"/>
                </a:solidFill>
              </a:rPr>
              <a:t>_____</a:t>
            </a:r>
            <a:r>
              <a:rPr lang="en-US" altLang="en-US" sz="1600" dirty="0">
                <a:solidFill>
                  <a:srgbClr val="00B0F0"/>
                </a:solidFill>
              </a:rPr>
              <a:t>Before you can start your </a:t>
            </a:r>
            <a:r>
              <a:rPr lang="en-US" altLang="en-US" sz="1600" b="1" dirty="0">
                <a:solidFill>
                  <a:srgbClr val="00B0F0"/>
                </a:solidFill>
              </a:rPr>
              <a:t>FAFSA</a:t>
            </a:r>
            <a:r>
              <a:rPr lang="en-US" altLang="en-US" sz="1600" dirty="0">
                <a:solidFill>
                  <a:srgbClr val="00B0F0"/>
                </a:solidFill>
              </a:rPr>
              <a:t>, both you and your parent/guardian need to create separate </a:t>
            </a:r>
            <a:r>
              <a:rPr lang="en-US" altLang="en-US" sz="1600" b="1" dirty="0">
                <a:solidFill>
                  <a:srgbClr val="00B0F0"/>
                </a:solidFill>
              </a:rPr>
              <a:t>FSA ID’s</a:t>
            </a:r>
            <a:r>
              <a:rPr lang="en-US" altLang="en-US" sz="1600" dirty="0">
                <a:solidFill>
                  <a:srgbClr val="00B0F0"/>
                </a:solidFill>
              </a:rPr>
              <a:t>. </a:t>
            </a:r>
            <a:r>
              <a:rPr lang="en-US" altLang="en-US" sz="1600" dirty="0">
                <a:solidFill>
                  <a:prstClr val="white"/>
                </a:solidFill>
                <a:hlinkClick r:id="rId3"/>
              </a:rPr>
              <a:t>https://studentaid.gov/fsa-id/create-account/launch</a:t>
            </a:r>
            <a:endParaRPr lang="en-US" altLang="en-US" sz="1600" dirty="0">
              <a:solidFill>
                <a:prstClr val="white"/>
              </a:solidFill>
            </a:endParaRPr>
          </a:p>
          <a:p>
            <a:pPr lvl="1" defTabSz="457200">
              <a:buFontTx/>
              <a:buChar char="•"/>
            </a:pPr>
            <a:r>
              <a:rPr lang="en-US" altLang="en-US" sz="1600" dirty="0">
                <a:solidFill>
                  <a:srgbClr val="00B0F0"/>
                </a:solidFill>
              </a:rPr>
              <a:t>_____Parents SHOULD NOT attempt to create another </a:t>
            </a:r>
            <a:r>
              <a:rPr lang="en-US" altLang="en-US" sz="1600" b="1" dirty="0">
                <a:solidFill>
                  <a:srgbClr val="00B0F0"/>
                </a:solidFill>
              </a:rPr>
              <a:t>FSA ID </a:t>
            </a:r>
            <a:r>
              <a:rPr lang="en-US" altLang="en-US" sz="1600" dirty="0">
                <a:solidFill>
                  <a:srgbClr val="00B0F0"/>
                </a:solidFill>
              </a:rPr>
              <a:t>if they’ve used one for another child. Use/Recover the same one.</a:t>
            </a:r>
          </a:p>
          <a:p>
            <a:pPr defTabSz="457200"/>
            <a:r>
              <a:rPr lang="en-US" altLang="en-US" sz="1000" dirty="0">
                <a:solidFill>
                  <a:prstClr val="white"/>
                </a:solidFill>
              </a:rPr>
              <a:t>●</a:t>
            </a:r>
            <a:r>
              <a:rPr lang="en-US" altLang="en-US" sz="1600" dirty="0">
                <a:solidFill>
                  <a:srgbClr val="00B0F0"/>
                </a:solidFill>
              </a:rPr>
              <a:t>_________ As of October 1</a:t>
            </a:r>
            <a:r>
              <a:rPr lang="en-US" altLang="en-US" sz="1600" baseline="30000" dirty="0">
                <a:solidFill>
                  <a:srgbClr val="00B0F0"/>
                </a:solidFill>
              </a:rPr>
              <a:t>st</a:t>
            </a:r>
            <a:r>
              <a:rPr lang="en-US" altLang="en-US" sz="1600" dirty="0">
                <a:solidFill>
                  <a:srgbClr val="00B0F0"/>
                </a:solidFill>
              </a:rPr>
              <a:t>, you are able to complete the </a:t>
            </a:r>
            <a:r>
              <a:rPr lang="en-US" altLang="en-US" sz="1600" b="1" dirty="0">
                <a:solidFill>
                  <a:srgbClr val="00B0F0"/>
                </a:solidFill>
              </a:rPr>
              <a:t>FAFSA</a:t>
            </a:r>
            <a:r>
              <a:rPr lang="en-US" altLang="en-US" sz="1600" dirty="0">
                <a:solidFill>
                  <a:srgbClr val="00B0F0"/>
                </a:solidFill>
              </a:rPr>
              <a:t> (Free Application For Federal Student Aid) </a:t>
            </a:r>
            <a:r>
              <a:rPr lang="en-US" altLang="en-US" sz="1600" dirty="0">
                <a:solidFill>
                  <a:prstClr val="white"/>
                </a:solidFill>
                <a:hlinkClick r:id="rId4"/>
              </a:rPr>
              <a:t>https://studentaid.gov/h/apply-for-aid/fafsa</a:t>
            </a:r>
            <a:endParaRPr lang="en-US" altLang="en-US" sz="1600" dirty="0">
              <a:solidFill>
                <a:prstClr val="white"/>
              </a:solidFill>
            </a:endParaRPr>
          </a:p>
          <a:p>
            <a:pPr defTabSz="457200">
              <a:buFontTx/>
              <a:buChar char="•"/>
            </a:pPr>
            <a:r>
              <a:rPr lang="en-US" altLang="en-US" sz="1600" dirty="0">
                <a:solidFill>
                  <a:srgbClr val="00B0F0"/>
                </a:solidFill>
              </a:rPr>
              <a:t>_____Once you complete the </a:t>
            </a:r>
            <a:r>
              <a:rPr lang="en-US" altLang="en-US" sz="1600" b="1" dirty="0">
                <a:solidFill>
                  <a:srgbClr val="00B0F0"/>
                </a:solidFill>
              </a:rPr>
              <a:t>FAFSA</a:t>
            </a:r>
            <a:r>
              <a:rPr lang="en-US" altLang="en-US" sz="1600" dirty="0">
                <a:solidFill>
                  <a:srgbClr val="00B0F0"/>
                </a:solidFill>
              </a:rPr>
              <a:t>, you can fill out the </a:t>
            </a:r>
            <a:r>
              <a:rPr lang="en-US" altLang="en-US" sz="1600" b="1" dirty="0">
                <a:solidFill>
                  <a:srgbClr val="00B0F0"/>
                </a:solidFill>
              </a:rPr>
              <a:t>NYS TAP</a:t>
            </a:r>
            <a:r>
              <a:rPr lang="en-US" altLang="en-US" sz="1600" dirty="0">
                <a:solidFill>
                  <a:srgbClr val="00B0F0"/>
                </a:solidFill>
              </a:rPr>
              <a:t> (Tuition Assistance Program) application</a:t>
            </a:r>
            <a:r>
              <a:rPr lang="en-US" altLang="en-US" sz="1600" dirty="0">
                <a:solidFill>
                  <a:prstClr val="white"/>
                </a:solidFill>
              </a:rPr>
              <a:t>. </a:t>
            </a:r>
            <a:r>
              <a:rPr lang="en-US" sz="1600" dirty="0">
                <a:hlinkClick r:id="rId5"/>
              </a:rPr>
              <a:t>NYS Higher Education Services Corporation - Apply For TAP</a:t>
            </a:r>
            <a:endParaRPr lang="en-US" altLang="en-US" sz="1600" dirty="0">
              <a:solidFill>
                <a:prstClr val="white"/>
              </a:solidFill>
            </a:endParaRPr>
          </a:p>
          <a:p>
            <a:pPr defTabSz="457200">
              <a:buFontTx/>
              <a:buChar char="•"/>
            </a:pPr>
            <a:r>
              <a:rPr lang="en-US" altLang="en-US" sz="1600" dirty="0">
                <a:solidFill>
                  <a:srgbClr val="00B0F0"/>
                </a:solidFill>
              </a:rPr>
              <a:t>_____ After the </a:t>
            </a:r>
            <a:r>
              <a:rPr lang="en-US" altLang="en-US" sz="1600" b="1" dirty="0">
                <a:solidFill>
                  <a:srgbClr val="00B0F0"/>
                </a:solidFill>
              </a:rPr>
              <a:t>TAP</a:t>
            </a:r>
            <a:r>
              <a:rPr lang="en-US" altLang="en-US" sz="1600" dirty="0">
                <a:solidFill>
                  <a:srgbClr val="00B0F0"/>
                </a:solidFill>
              </a:rPr>
              <a:t> Application is complete, visit the </a:t>
            </a:r>
            <a:r>
              <a:rPr lang="en-US" altLang="en-US" sz="1600" b="1" dirty="0">
                <a:solidFill>
                  <a:srgbClr val="00B0F0"/>
                </a:solidFill>
              </a:rPr>
              <a:t>Excelsior Scholarship </a:t>
            </a:r>
            <a:r>
              <a:rPr lang="en-US" altLang="en-US" sz="1600" dirty="0">
                <a:solidFill>
                  <a:srgbClr val="00B0F0"/>
                </a:solidFill>
              </a:rPr>
              <a:t>link on NYS’s HESC website, and sign up for the email notification for when it becomes available (goes live towards the later portion of the following May).</a:t>
            </a:r>
          </a:p>
          <a:p>
            <a:pPr defTabSz="457200">
              <a:buFontTx/>
              <a:buChar char="•"/>
            </a:pPr>
            <a:r>
              <a:rPr lang="en-US" altLang="en-US" sz="1600" dirty="0">
                <a:solidFill>
                  <a:srgbClr val="00B0F0"/>
                </a:solidFill>
              </a:rPr>
              <a:t>______Visit the </a:t>
            </a:r>
            <a:r>
              <a:rPr lang="en-US" altLang="en-US" sz="1600" b="1" dirty="0">
                <a:solidFill>
                  <a:srgbClr val="00B0F0"/>
                </a:solidFill>
              </a:rPr>
              <a:t>CSS</a:t>
            </a:r>
            <a:r>
              <a:rPr lang="en-US" altLang="en-US" sz="1600" dirty="0">
                <a:solidFill>
                  <a:srgbClr val="00B0F0"/>
                </a:solidFill>
              </a:rPr>
              <a:t> </a:t>
            </a:r>
            <a:r>
              <a:rPr lang="en-US" altLang="en-US" sz="1600" b="1" dirty="0">
                <a:solidFill>
                  <a:srgbClr val="00B0F0"/>
                </a:solidFill>
              </a:rPr>
              <a:t>Profile</a:t>
            </a:r>
            <a:r>
              <a:rPr lang="en-US" altLang="en-US" sz="1600" dirty="0">
                <a:solidFill>
                  <a:srgbClr val="00B0F0"/>
                </a:solidFill>
              </a:rPr>
              <a:t> website, and research whether any of your desired schools require it. For more on the </a:t>
            </a:r>
            <a:r>
              <a:rPr lang="en-US" altLang="en-US" sz="1600" b="1" dirty="0">
                <a:solidFill>
                  <a:srgbClr val="00B0F0"/>
                </a:solidFill>
              </a:rPr>
              <a:t>CSS Profile</a:t>
            </a:r>
            <a:r>
              <a:rPr lang="en-US" altLang="en-US" sz="1600" dirty="0">
                <a:solidFill>
                  <a:srgbClr val="00B0F0"/>
                </a:solidFill>
              </a:rPr>
              <a:t>, click here</a:t>
            </a:r>
            <a:r>
              <a:rPr lang="en-US" altLang="en-US" sz="1600" dirty="0">
                <a:solidFill>
                  <a:srgbClr val="00B0F0"/>
                </a:solidFill>
                <a:sym typeface="Wingdings" panose="05000000000000000000" pitchFamily="2" charset="2"/>
              </a:rPr>
              <a:t> </a:t>
            </a:r>
            <a:r>
              <a:rPr lang="en-US" altLang="en-US" sz="1600" dirty="0">
                <a:solidFill>
                  <a:prstClr val="white"/>
                </a:solidFill>
                <a:sym typeface="Wingdings" panose="05000000000000000000" pitchFamily="2" charset="2"/>
                <a:hlinkClick r:id="rId6"/>
              </a:rPr>
              <a:t>https://cssprofile.collegeboard.org/</a:t>
            </a:r>
            <a:endParaRPr lang="en-US" altLang="en-US" sz="1600" dirty="0">
              <a:solidFill>
                <a:prstClr val="white"/>
              </a:solidFill>
            </a:endParaRPr>
          </a:p>
          <a:p>
            <a:pPr defTabSz="457200">
              <a:buFontTx/>
              <a:buChar char="•"/>
            </a:pPr>
            <a:r>
              <a:rPr lang="en-US" altLang="en-US" sz="1600" dirty="0">
                <a:solidFill>
                  <a:srgbClr val="00B0F0"/>
                </a:solidFill>
              </a:rPr>
              <a:t>______Visit the scholarships section of </a:t>
            </a:r>
            <a:r>
              <a:rPr lang="en-US" altLang="en-US" sz="1600" dirty="0" err="1">
                <a:solidFill>
                  <a:srgbClr val="00B0F0"/>
                </a:solidFill>
              </a:rPr>
              <a:t>Bayside’s</a:t>
            </a:r>
            <a:r>
              <a:rPr lang="en-US" altLang="en-US" sz="1600" dirty="0">
                <a:solidFill>
                  <a:srgbClr val="00B0F0"/>
                </a:solidFill>
              </a:rPr>
              <a:t> website, and start researching awards that you are eligible for. My advice… choose the bottom link (“New Visions”) first, as the competition pool only includes students in the 5 boroughs of NYC. </a:t>
            </a:r>
            <a:r>
              <a:rPr lang="en-US" altLang="en-US" sz="1600" dirty="0">
                <a:solidFill>
                  <a:prstClr val="white"/>
                </a:solidFill>
                <a:hlinkClick r:id="rId7"/>
              </a:rPr>
              <a:t>https://www.baysidehighschool.org/scholarships__financial_aid</a:t>
            </a:r>
            <a:endParaRPr lang="en-US" altLang="en-US" sz="1600" dirty="0">
              <a:solidFill>
                <a:prstClr val="white"/>
              </a:solidFill>
            </a:endParaRPr>
          </a:p>
          <a:p>
            <a:pPr defTabSz="457200">
              <a:buFontTx/>
              <a:buChar char="•"/>
            </a:pPr>
            <a:r>
              <a:rPr lang="en-US" altLang="en-US" sz="1600" dirty="0">
                <a:solidFill>
                  <a:srgbClr val="00B0F0"/>
                </a:solidFill>
              </a:rPr>
              <a:t>______ Be sure to check emails regularly. Filter for: FAFSA, TAP, Verification, and Application at varying times throughout each week (throughout the school year). </a:t>
            </a:r>
          </a:p>
          <a:p>
            <a:pPr defTabSz="457200">
              <a:buFontTx/>
              <a:buChar char="•"/>
            </a:pPr>
            <a:r>
              <a:rPr lang="en-US" altLang="en-US" sz="1600" dirty="0">
                <a:solidFill>
                  <a:srgbClr val="00B0F0"/>
                </a:solidFill>
              </a:rPr>
              <a:t>______Remember, May 1</a:t>
            </a:r>
            <a:r>
              <a:rPr lang="en-US" altLang="en-US" sz="1600" baseline="30000" dirty="0">
                <a:solidFill>
                  <a:srgbClr val="00B0F0"/>
                </a:solidFill>
              </a:rPr>
              <a:t>st</a:t>
            </a:r>
            <a:r>
              <a:rPr lang="en-US" altLang="en-US" sz="1600" dirty="0">
                <a:solidFill>
                  <a:srgbClr val="00B0F0"/>
                </a:solidFill>
              </a:rPr>
              <a:t> is National Commitment Day! </a:t>
            </a:r>
          </a:p>
          <a:p>
            <a:pPr lvl="1" defTabSz="457200"/>
            <a:endParaRPr lang="en-US" altLang="en-US" sz="1600" dirty="0">
              <a:solidFill>
                <a:prstClr val="white"/>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sh">
  <a:themeElements>
    <a:clrScheme name="Mesh">
      <a:dk1>
        <a:sysClr val="windowText" lastClr="000000"/>
      </a:dk1>
      <a:lt1>
        <a:sysClr val="window" lastClr="FFFFFF"/>
      </a:lt1>
      <a:dk2>
        <a:srgbClr val="363D46"/>
      </a:dk2>
      <a:lt2>
        <a:srgbClr val="EBEBEB"/>
      </a:lt2>
      <a:accent1>
        <a:srgbClr val="6F6F6F"/>
      </a:accent1>
      <a:accent2>
        <a:srgbClr val="BFBFA5"/>
      </a:accent2>
      <a:accent3>
        <a:srgbClr val="DCD084"/>
      </a:accent3>
      <a:accent4>
        <a:srgbClr val="E7BF5F"/>
      </a:accent4>
      <a:accent5>
        <a:srgbClr val="E9A039"/>
      </a:accent5>
      <a:accent6>
        <a:srgbClr val="CF7133"/>
      </a:accent6>
      <a:hlink>
        <a:srgbClr val="F28943"/>
      </a:hlink>
      <a:folHlink>
        <a:srgbClr val="F1B76C"/>
      </a:folHlink>
    </a:clrScheme>
    <a:fontScheme name="Mesh">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esh">
      <a:fillStyleLst>
        <a:solidFill>
          <a:schemeClr val="phClr"/>
        </a:solidFill>
        <a:gradFill rotWithShape="1">
          <a:gsLst>
            <a:gs pos="0">
              <a:schemeClr val="phClr">
                <a:tint val="60000"/>
                <a:lumMod val="110000"/>
              </a:schemeClr>
            </a:gs>
            <a:gs pos="100000">
              <a:schemeClr val="phClr">
                <a:tint val="82000"/>
              </a:schemeClr>
            </a:gs>
          </a:gsLst>
          <a:lin ang="5400000" scaled="0"/>
        </a:gradFill>
        <a:gradFill rotWithShape="1">
          <a:gsLst>
            <a:gs pos="0">
              <a:schemeClr val="phClr">
                <a:tint val="96000"/>
                <a:lumMod val="104000"/>
              </a:schemeClr>
            </a:gs>
            <a:gs pos="100000">
              <a:schemeClr val="phClr">
                <a:shade val="84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50800" dist="25400" dir="13500000">
              <a:srgbClr val="000000">
                <a:alpha val="55000"/>
              </a:srgbClr>
            </a:innerShdw>
          </a:effectLst>
        </a:effectStyle>
        <a:effectStyle>
          <a:effectLst>
            <a:outerShdw blurRad="50800" dist="38100" dir="5400000" rotWithShape="0">
              <a:srgbClr val="000000">
                <a:alpha val="60000"/>
              </a:srgbClr>
            </a:outerShdw>
          </a:effectLst>
          <a:scene3d>
            <a:camera prst="orthographicFront">
              <a:rot lat="0" lon="0" rev="0"/>
            </a:camera>
            <a:lightRig rig="threePt" dir="tl"/>
          </a:scene3d>
          <a:sp3d>
            <a:bevelT w="25400" h="25400" prst="slope"/>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28000"/>
                <a:satMod val="94000"/>
                <a:lumMod val="20000"/>
              </a:schemeClr>
              <a:schemeClr val="phClr">
                <a:tint val="94000"/>
                <a:shade val="84000"/>
                <a:satMod val="148000"/>
                <a:lumMod val="114000"/>
              </a:schemeClr>
            </a:duotone>
          </a:blip>
          <a:stretch/>
        </a:blipFill>
      </a:bgFillStyleLst>
    </a:fmtScheme>
  </a:themeElements>
  <a:objectDefaults/>
  <a:extraClrSchemeLst/>
  <a:extLst>
    <a:ext uri="{05A4C25C-085E-4340-85A3-A5531E510DB2}">
      <thm15:themeFamily xmlns:thm15="http://schemas.microsoft.com/office/thememl/2012/main" name="Mesh" id="{789EC3FE-34FD-429C-9918-760025E6C145}" vid="{B8BE45C0-8141-4D58-8C71-A009BC26FB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428</Words>
  <Application>Microsoft Office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American Typewriter</vt:lpstr>
      <vt:lpstr>Arial</vt:lpstr>
      <vt:lpstr>Calibri</vt:lpstr>
      <vt:lpstr>Century Gothic</vt:lpstr>
      <vt:lpstr>Wingdings</vt:lpstr>
      <vt:lpstr>ヒラギノ角ゴ Pro W3</vt:lpstr>
      <vt:lpstr>Mesh</vt:lpstr>
      <vt:lpstr>The “Skinny” a bullet point checklist for the financial aid process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“Skinny” a bullet point checklist for the financial aid process</dc:title>
  <dc:creator>Paccione Michael</dc:creator>
  <cp:lastModifiedBy>Parent Coordinator</cp:lastModifiedBy>
  <cp:revision>2</cp:revision>
  <dcterms:created xsi:type="dcterms:W3CDTF">2022-10-26T16:51:00Z</dcterms:created>
  <dcterms:modified xsi:type="dcterms:W3CDTF">2022-10-28T13:16:27Z</dcterms:modified>
</cp:coreProperties>
</file>