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5"/>
  </p:notesMasterIdLst>
  <p:handoutMasterIdLst>
    <p:handoutMasterId r:id="rId6"/>
  </p:handoutMasterIdLst>
  <p:sldIdLst>
    <p:sldId id="264" r:id="rId3"/>
    <p:sldId id="265" r:id="rId4"/>
  </p:sldIdLst>
  <p:sldSz cx="10058400" cy="77724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B60"/>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4" d="100"/>
          <a:sy n="84" d="100"/>
        </p:scale>
        <p:origin x="2718" y="10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Jones" userId="4597f4e0-f3f3-44b3-8819-f9a799e35c94" providerId="ADAL" clId="{1936F8BC-1E5E-437C-8DD0-03567AC9FFD9}"/>
    <pc:docChg chg="undo custSel modSld">
      <pc:chgData name="Amy Jones" userId="4597f4e0-f3f3-44b3-8819-f9a799e35c94" providerId="ADAL" clId="{1936F8BC-1E5E-437C-8DD0-03567AC9FFD9}" dt="2024-04-19T15:55:49.851" v="94" actId="20577"/>
      <pc:docMkLst>
        <pc:docMk/>
      </pc:docMkLst>
      <pc:sldChg chg="modSp mod">
        <pc:chgData name="Amy Jones" userId="4597f4e0-f3f3-44b3-8819-f9a799e35c94" providerId="ADAL" clId="{1936F8BC-1E5E-437C-8DD0-03567AC9FFD9}" dt="2024-04-19T15:54:52.315" v="62" actId="20577"/>
        <pc:sldMkLst>
          <pc:docMk/>
          <pc:sldMk cId="1277516533" sldId="264"/>
        </pc:sldMkLst>
        <pc:spChg chg="mod">
          <ac:chgData name="Amy Jones" userId="4597f4e0-f3f3-44b3-8819-f9a799e35c94" providerId="ADAL" clId="{1936F8BC-1E5E-437C-8DD0-03567AC9FFD9}" dt="2024-04-19T15:54:52.315" v="62" actId="20577"/>
          <ac:spMkLst>
            <pc:docMk/>
            <pc:sldMk cId="1277516533" sldId="264"/>
            <ac:spMk id="11" creationId="{12E1B7CF-BD40-1DE7-61D2-7E909FE11F68}"/>
          </ac:spMkLst>
        </pc:spChg>
        <pc:spChg chg="mod">
          <ac:chgData name="Amy Jones" userId="4597f4e0-f3f3-44b3-8819-f9a799e35c94" providerId="ADAL" clId="{1936F8BC-1E5E-437C-8DD0-03567AC9FFD9}" dt="2024-04-19T15:54:48.675" v="57" actId="14100"/>
          <ac:spMkLst>
            <pc:docMk/>
            <pc:sldMk cId="1277516533" sldId="264"/>
            <ac:spMk id="12" creationId="{EEF1EA90-B997-4B98-35D6-81D95FD7189E}"/>
          </ac:spMkLst>
        </pc:spChg>
      </pc:sldChg>
      <pc:sldChg chg="modSp mod">
        <pc:chgData name="Amy Jones" userId="4597f4e0-f3f3-44b3-8819-f9a799e35c94" providerId="ADAL" clId="{1936F8BC-1E5E-437C-8DD0-03567AC9FFD9}" dt="2024-04-19T15:55:49.851" v="94" actId="20577"/>
        <pc:sldMkLst>
          <pc:docMk/>
          <pc:sldMk cId="1493245279" sldId="265"/>
        </pc:sldMkLst>
        <pc:spChg chg="mod">
          <ac:chgData name="Amy Jones" userId="4597f4e0-f3f3-44b3-8819-f9a799e35c94" providerId="ADAL" clId="{1936F8BC-1E5E-437C-8DD0-03567AC9FFD9}" dt="2024-04-19T15:55:49.851" v="94" actId="20577"/>
          <ac:spMkLst>
            <pc:docMk/>
            <pc:sldMk cId="1493245279" sldId="265"/>
            <ac:spMk id="11" creationId="{12E1B7CF-BD40-1DE7-61D2-7E909FE11F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1256DE1-0B4F-C64B-9182-C3A4ACEFB6CC}" type="datetimeFigureOut">
              <a:rPr lang="en-US" smtClean="0">
                <a:latin typeface="Arial" panose="020B0604020202020204" pitchFamily="34" charset="0"/>
              </a:rPr>
              <a:t>4/19/2024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Arial" panose="020B0604020202020204" pitchFamily="34" charset="0"/>
              </a:defRPr>
            </a:lvl1pPr>
          </a:lstStyle>
          <a:p>
            <a:fld id="{0BD83910-D037-459B-8E0D-6297AE3FB870}" type="datetimeFigureOut">
              <a:rPr lang="en-US" smtClean="0"/>
              <a:pPr/>
              <a:t>4/19/2024</a:t>
            </a:fld>
            <a:endParaRPr lang="en-US" dirty="0"/>
          </a:p>
        </p:txBody>
      </p:sp>
      <p:sp>
        <p:nvSpPr>
          <p:cNvPr id="4" name="Slide Image Placeholder 3"/>
          <p:cNvSpPr>
            <a:spLocks noGrp="1" noRot="1" noChangeAspect="1"/>
          </p:cNvSpPr>
          <p:nvPr>
            <p:ph type="sldImg" idx="2"/>
          </p:nvPr>
        </p:nvSpPr>
        <p:spPr>
          <a:xfrm>
            <a:off x="2947988" y="525463"/>
            <a:ext cx="340042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10A7F5-F455-C0C9-18A4-7784205091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D4429125-3AF4-DAD7-5136-D3C4F95BCA90}"/>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E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53C8E70B-76B7-AA13-BF84-398F556293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4D2D20FE-6D2C-D98F-D098-13A1E4E83DE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5A8BB2EE-D93D-8A54-BF19-FBE5D2990925}"/>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4/19/2024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236395F-7615-8D78-760D-AF86DB0E2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E299A9B5-6EB2-E19E-A24D-65540F5AD7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3341551-DB16-0DDE-C1DE-9CDEF58F888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719AB63-DBAB-93D5-81C1-79EBC02026A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4B80184-FE62-8254-A613-02C7F3FA02DB}"/>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321F73D4-1410-6D20-D130-B3D392A4477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D90A7D92-31FC-14A0-4E7C-3DCAA4D8A2B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3510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4/19/2024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4/19/2024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4/19/2024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417021" y="9238"/>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LEGGETT ISD	</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3170099"/>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spc="0" dirty="0">
                <a:ln w="28575">
                  <a:noFill/>
                </a:ln>
                <a:solidFill>
                  <a:schemeClr val="tx1"/>
                </a:solidFill>
                <a:latin typeface="Calibri" panose="020F0502020204030204" pitchFamily="34" charset="0"/>
                <a:cs typeface="Calibri" panose="020F0502020204030204" pitchFamily="34" charset="0"/>
              </a:rPr>
              <a:t>LUNCH</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n w="28575">
                  <a:noFill/>
                </a:ln>
                <a:latin typeface="Calibri" panose="020F0502020204030204" pitchFamily="34" charset="0"/>
                <a:cs typeface="Calibri" panose="020F0502020204030204" pitchFamily="34" charset="0"/>
              </a:rPr>
              <a:t>Low fat milk and fat free chocolate milk are available for grades 3-12</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spc="0" dirty="0">
                <a:ln w="28575">
                  <a:noFill/>
                </a:ln>
                <a:solidFill>
                  <a:schemeClr val="tx1"/>
                </a:solidFill>
                <a:latin typeface="Calibri" panose="020F0502020204030204" pitchFamily="34" charset="0"/>
                <a:cs typeface="Calibri" panose="020F0502020204030204" pitchFamily="34" charset="0"/>
              </a:rPr>
              <a:t>MENU SUBJECT TO CHANGE WITHOUT NOTICE </a:t>
            </a: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2908335516"/>
              </p:ext>
            </p:extLst>
          </p:nvPr>
        </p:nvGraphicFramePr>
        <p:xfrm>
          <a:off x="68516" y="356698"/>
          <a:ext cx="8275257" cy="632625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BBQ Chicken </a:t>
                      </a:r>
                    </a:p>
                    <a:p>
                      <a:pPr algn="l"/>
                      <a:r>
                        <a:rPr lang="en-US" sz="1200" spc="0" dirty="0">
                          <a:latin typeface="+mn-lt"/>
                          <a:cs typeface="Arial" panose="020B0604020202020204" pitchFamily="34" charset="0"/>
                        </a:rPr>
                        <a:t>Baked beans</a:t>
                      </a:r>
                    </a:p>
                    <a:p>
                      <a:pPr algn="l"/>
                      <a:r>
                        <a:rPr lang="en-US" sz="1200" spc="0" dirty="0">
                          <a:latin typeface="+mn-lt"/>
                          <a:cs typeface="Arial" panose="020B0604020202020204" pitchFamily="34" charset="0"/>
                        </a:rPr>
                        <a:t>Twice baked potato</a:t>
                      </a:r>
                    </a:p>
                    <a:p>
                      <a:pPr algn="l"/>
                      <a:r>
                        <a:rPr lang="en-US" sz="1200" spc="0" dirty="0">
                          <a:latin typeface="+mn-lt"/>
                          <a:cs typeface="Arial" panose="020B0604020202020204" pitchFamily="34" charset="0"/>
                        </a:rPr>
                        <a:t>Bread</a:t>
                      </a:r>
                    </a:p>
                    <a:p>
                      <a:pPr algn="l"/>
                      <a:r>
                        <a:rPr lang="en-US" sz="1200" spc="0" dirty="0">
                          <a:latin typeface="+mn-lt"/>
                          <a:cs typeface="Arial" panose="020B0604020202020204" pitchFamily="34" charset="0"/>
                        </a:rPr>
                        <a:t>Veggie cup</a:t>
                      </a:r>
                    </a:p>
                    <a:p>
                      <a:pPr algn="l"/>
                      <a:r>
                        <a:rPr lang="en-US" sz="1200" spc="0" dirty="0">
                          <a:latin typeface="+mn-lt"/>
                          <a:cs typeface="Arial" panose="020B0604020202020204" pitchFamily="34" charset="0"/>
                        </a:rPr>
                        <a:t>Fruit and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Hamburgers</a:t>
                      </a:r>
                    </a:p>
                    <a:p>
                      <a:r>
                        <a:rPr lang="en-US" sz="1200" spc="0" dirty="0">
                          <a:latin typeface="+mn-lt"/>
                          <a:cs typeface="Arial" panose="020B0604020202020204" pitchFamily="34" charset="0"/>
                        </a:rPr>
                        <a:t>Lettuce cup </a:t>
                      </a:r>
                    </a:p>
                    <a:p>
                      <a:r>
                        <a:rPr lang="en-US" sz="1200" spc="0" dirty="0">
                          <a:latin typeface="+mn-lt"/>
                          <a:cs typeface="Arial" panose="020B0604020202020204" pitchFamily="34" charset="0"/>
                        </a:rPr>
                        <a:t>French fries</a:t>
                      </a:r>
                    </a:p>
                    <a:p>
                      <a:r>
                        <a:rPr lang="en-US" sz="1200" spc="0" dirty="0">
                          <a:latin typeface="+mn-lt"/>
                          <a:cs typeface="Arial" panose="020B0604020202020204" pitchFamily="34" charset="0"/>
                        </a:rPr>
                        <a:t>Fruit and milk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Chicken Fajita</a:t>
                      </a:r>
                    </a:p>
                    <a:p>
                      <a:r>
                        <a:rPr lang="en-US" sz="1200" spc="0" dirty="0">
                          <a:latin typeface="+mn-lt"/>
                          <a:cs typeface="Arial" panose="020B0604020202020204" pitchFamily="34" charset="0"/>
                        </a:rPr>
                        <a:t>Spanish rice</a:t>
                      </a:r>
                    </a:p>
                    <a:p>
                      <a:r>
                        <a:rPr lang="en-US" sz="1200" spc="0" dirty="0">
                          <a:latin typeface="+mn-lt"/>
                          <a:cs typeface="Arial" panose="020B0604020202020204" pitchFamily="34" charset="0"/>
                        </a:rPr>
                        <a:t>Pinto beans</a:t>
                      </a:r>
                    </a:p>
                    <a:p>
                      <a:r>
                        <a:rPr lang="en-US" sz="1200" spc="0" dirty="0">
                          <a:latin typeface="+mn-lt"/>
                          <a:cs typeface="Arial" panose="020B0604020202020204" pitchFamily="34" charset="0"/>
                        </a:rPr>
                        <a:t>Lettuce cup</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Pulled pork sandwich</a:t>
                      </a:r>
                    </a:p>
                    <a:p>
                      <a:r>
                        <a:rPr lang="en-US" sz="1200" spc="0" dirty="0">
                          <a:latin typeface="+mn-lt"/>
                          <a:cs typeface="Arial" panose="020B0604020202020204" pitchFamily="34" charset="0"/>
                        </a:rPr>
                        <a:t>Baked beans</a:t>
                      </a:r>
                    </a:p>
                    <a:p>
                      <a:r>
                        <a:rPr lang="en-US" sz="1200" spc="0" dirty="0">
                          <a:latin typeface="+mn-lt"/>
                          <a:cs typeface="Arial" panose="020B0604020202020204" pitchFamily="34" charset="0"/>
                        </a:rPr>
                        <a:t>Chips </a:t>
                      </a:r>
                    </a:p>
                    <a:p>
                      <a:r>
                        <a:rPr lang="en-US" sz="1200" spc="0" dirty="0">
                          <a:latin typeface="+mn-lt"/>
                          <a:cs typeface="Arial" panose="020B0604020202020204" pitchFamily="34" charset="0"/>
                        </a:rPr>
                        <a:t>Lettuce cup</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Fish sticks</a:t>
                      </a:r>
                    </a:p>
                    <a:p>
                      <a:r>
                        <a:rPr lang="en-US" sz="1200" spc="0" dirty="0">
                          <a:latin typeface="+mn-lt"/>
                          <a:cs typeface="Arial" panose="020B0604020202020204" pitchFamily="34" charset="0"/>
                        </a:rPr>
                        <a:t>French fries, bread</a:t>
                      </a:r>
                    </a:p>
                    <a:p>
                      <a:r>
                        <a:rPr lang="en-US" sz="1200" spc="0" dirty="0">
                          <a:latin typeface="+mn-lt"/>
                          <a:cs typeface="Arial" panose="020B0604020202020204" pitchFamily="34" charset="0"/>
                        </a:rPr>
                        <a:t>Spinach salad</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Turkey sub</a:t>
                      </a:r>
                    </a:p>
                    <a:p>
                      <a:r>
                        <a:rPr lang="en-US" sz="1200" spc="0" dirty="0">
                          <a:latin typeface="+mn-lt"/>
                          <a:cs typeface="Arial" panose="020B0604020202020204" pitchFamily="34" charset="0"/>
                        </a:rPr>
                        <a:t>Chips </a:t>
                      </a:r>
                    </a:p>
                    <a:p>
                      <a:r>
                        <a:rPr lang="en-US" sz="1200" spc="0" dirty="0">
                          <a:latin typeface="+mn-lt"/>
                          <a:cs typeface="Arial" panose="020B0604020202020204" pitchFamily="34" charset="0"/>
                        </a:rPr>
                        <a:t>Lettuce cup</a:t>
                      </a:r>
                    </a:p>
                    <a:p>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Chicken spaghetti</a:t>
                      </a:r>
                    </a:p>
                    <a:p>
                      <a:r>
                        <a:rPr lang="en-US" sz="1200" spc="0" dirty="0">
                          <a:latin typeface="+mn-lt"/>
                          <a:cs typeface="Arial" panose="020B0604020202020204" pitchFamily="34" charset="0"/>
                        </a:rPr>
                        <a:t>Corn </a:t>
                      </a:r>
                    </a:p>
                    <a:p>
                      <a:r>
                        <a:rPr lang="en-US" sz="1200" spc="0" dirty="0">
                          <a:latin typeface="+mn-lt"/>
                          <a:cs typeface="Arial" panose="020B0604020202020204" pitchFamily="34" charset="0"/>
                        </a:rPr>
                        <a:t>Broccoli and carrots</a:t>
                      </a:r>
                    </a:p>
                    <a:p>
                      <a:r>
                        <a:rPr lang="en-US" sz="1200" spc="0" dirty="0">
                          <a:latin typeface="+mn-lt"/>
                          <a:cs typeface="Arial" panose="020B0604020202020204" pitchFamily="34" charset="0"/>
                        </a:rPr>
                        <a:t>Roll </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Mexicali</a:t>
                      </a:r>
                    </a:p>
                    <a:p>
                      <a:r>
                        <a:rPr lang="en-US" sz="1200" spc="0" dirty="0">
                          <a:latin typeface="+mn-lt"/>
                          <a:cs typeface="Arial" panose="020B0604020202020204" pitchFamily="34" charset="0"/>
                        </a:rPr>
                        <a:t>Broccoli</a:t>
                      </a:r>
                    </a:p>
                    <a:p>
                      <a:r>
                        <a:rPr lang="en-US" sz="1200" spc="0" dirty="0">
                          <a:latin typeface="+mn-lt"/>
                          <a:cs typeface="Arial" panose="020B0604020202020204" pitchFamily="34" charset="0"/>
                        </a:rPr>
                        <a:t>Pinto beans</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Hamburgers</a:t>
                      </a:r>
                    </a:p>
                    <a:p>
                      <a:r>
                        <a:rPr lang="en-US" sz="1200" spc="0" dirty="0">
                          <a:latin typeface="+mn-lt"/>
                          <a:cs typeface="Arial" panose="020B0604020202020204" pitchFamily="34" charset="0"/>
                        </a:rPr>
                        <a:t>Lettuce cup</a:t>
                      </a:r>
                    </a:p>
                    <a:p>
                      <a:r>
                        <a:rPr lang="en-US" sz="1200" spc="0" dirty="0">
                          <a:latin typeface="+mn-lt"/>
                          <a:cs typeface="Arial" panose="020B0604020202020204" pitchFamily="34" charset="0"/>
                        </a:rPr>
                        <a:t>Tater tots</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Taco salad</a:t>
                      </a:r>
                    </a:p>
                    <a:p>
                      <a:r>
                        <a:rPr lang="en-US" sz="1200" spc="0" dirty="0">
                          <a:latin typeface="+mn-lt"/>
                          <a:cs typeface="Arial" panose="020B0604020202020204" pitchFamily="34" charset="0"/>
                        </a:rPr>
                        <a:t>Refried beans</a:t>
                      </a:r>
                    </a:p>
                    <a:p>
                      <a:r>
                        <a:rPr lang="en-US" sz="1200" spc="0" dirty="0">
                          <a:latin typeface="+mn-lt"/>
                          <a:cs typeface="Arial" panose="020B0604020202020204" pitchFamily="34" charset="0"/>
                        </a:rPr>
                        <a:t>Lettuce cup</a:t>
                      </a:r>
                    </a:p>
                    <a:p>
                      <a:r>
                        <a:rPr lang="en-US" sz="1200" spc="0" dirty="0">
                          <a:latin typeface="+mn-lt"/>
                          <a:cs typeface="Arial" panose="020B0604020202020204" pitchFamily="34" charset="0"/>
                        </a:rPr>
                        <a:t>Salsa</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Pulled pork sandwich</a:t>
                      </a:r>
                    </a:p>
                    <a:p>
                      <a:r>
                        <a:rPr lang="en-US" sz="1200" spc="0" dirty="0">
                          <a:latin typeface="+mn-lt"/>
                          <a:cs typeface="Arial" panose="020B0604020202020204" pitchFamily="34" charset="0"/>
                        </a:rPr>
                        <a:t>Baked beans </a:t>
                      </a:r>
                    </a:p>
                    <a:p>
                      <a:r>
                        <a:rPr lang="en-US" sz="1200" spc="0" dirty="0">
                          <a:latin typeface="+mn-lt"/>
                          <a:cs typeface="Arial" panose="020B0604020202020204" pitchFamily="34" charset="0"/>
                        </a:rPr>
                        <a:t>Tater tots </a:t>
                      </a:r>
                    </a:p>
                    <a:p>
                      <a:r>
                        <a:rPr lang="en-US" sz="1200" spc="0" dirty="0">
                          <a:latin typeface="+mn-lt"/>
                          <a:cs typeface="Arial" panose="020B0604020202020204" pitchFamily="34" charset="0"/>
                        </a:rPr>
                        <a:t>Veggie cup</a:t>
                      </a:r>
                    </a:p>
                    <a:p>
                      <a:r>
                        <a:rPr lang="en-US" sz="1200" spc="0" dirty="0">
                          <a:latin typeface="+mn-lt"/>
                          <a:cs typeface="Arial" panose="020B0604020202020204" pitchFamily="34" charset="0"/>
                        </a:rPr>
                        <a:t>Fruit and milk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Chicken and rice</a:t>
                      </a:r>
                    </a:p>
                    <a:p>
                      <a:r>
                        <a:rPr lang="en-US" sz="1200" spc="0" dirty="0">
                          <a:latin typeface="+mn-lt"/>
                          <a:cs typeface="Arial" panose="020B0604020202020204" pitchFamily="34" charset="0"/>
                        </a:rPr>
                        <a:t>Blackeye peas</a:t>
                      </a:r>
                    </a:p>
                    <a:p>
                      <a:r>
                        <a:rPr lang="en-US" sz="1200" spc="0" dirty="0">
                          <a:latin typeface="+mn-lt"/>
                          <a:cs typeface="Arial" panose="020B0604020202020204" pitchFamily="34" charset="0"/>
                        </a:rPr>
                        <a:t>Cornbread</a:t>
                      </a:r>
                    </a:p>
                    <a:p>
                      <a:r>
                        <a:rPr lang="en-US" sz="1200" spc="0" dirty="0">
                          <a:latin typeface="+mn-lt"/>
                          <a:cs typeface="Arial" panose="020B0604020202020204" pitchFamily="34" charset="0"/>
                        </a:rPr>
                        <a:t>Spinach salad </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Pancakes</a:t>
                      </a:r>
                    </a:p>
                    <a:p>
                      <a:r>
                        <a:rPr lang="en-US" sz="1200" spc="0" dirty="0">
                          <a:latin typeface="+mn-lt"/>
                          <a:cs typeface="Arial" panose="020B0604020202020204" pitchFamily="34" charset="0"/>
                        </a:rPr>
                        <a:t>Eggs</a:t>
                      </a:r>
                    </a:p>
                    <a:p>
                      <a:r>
                        <a:rPr lang="en-US" sz="1200" spc="0" dirty="0">
                          <a:latin typeface="+mn-lt"/>
                          <a:cs typeface="Arial" panose="020B0604020202020204" pitchFamily="34" charset="0"/>
                        </a:rPr>
                        <a:t>Sausage</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Ham sub</a:t>
                      </a:r>
                    </a:p>
                    <a:p>
                      <a:r>
                        <a:rPr lang="en-US" sz="1200" spc="0" dirty="0">
                          <a:latin typeface="+mn-lt"/>
                          <a:cs typeface="Arial" panose="020B0604020202020204" pitchFamily="34" charset="0"/>
                        </a:rPr>
                        <a:t>Chips </a:t>
                      </a:r>
                    </a:p>
                    <a:p>
                      <a:r>
                        <a:rPr lang="en-US" sz="1200" spc="0" dirty="0">
                          <a:latin typeface="+mn-lt"/>
                          <a:cs typeface="Arial" panose="020B0604020202020204" pitchFamily="34" charset="0"/>
                        </a:rPr>
                        <a:t>Lettuce cup</a:t>
                      </a:r>
                    </a:p>
                    <a:p>
                      <a:r>
                        <a:rPr lang="en-US" sz="1200" spc="0" dirty="0">
                          <a:latin typeface="+mn-lt"/>
                          <a:cs typeface="Arial" panose="020B0604020202020204" pitchFamily="34" charset="0"/>
                        </a:rPr>
                        <a:t>Veggie cup</a:t>
                      </a:r>
                    </a:p>
                    <a:p>
                      <a:r>
                        <a:rPr lang="en-US" sz="1200" spc="0" dirty="0">
                          <a:latin typeface="+mn-lt"/>
                          <a:cs typeface="Arial" panose="020B0604020202020204" pitchFamily="34" charset="0"/>
                        </a:rPr>
                        <a:t>Fruit and milk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Spaghetti w/meat sauce</a:t>
                      </a:r>
                    </a:p>
                    <a:p>
                      <a:r>
                        <a:rPr lang="en-US" sz="1200" spc="0" dirty="0">
                          <a:latin typeface="+mn-lt"/>
                          <a:cs typeface="Arial" panose="020B0604020202020204" pitchFamily="34" charset="0"/>
                        </a:rPr>
                        <a:t>Broccoli , garlic bread</a:t>
                      </a:r>
                    </a:p>
                    <a:p>
                      <a:r>
                        <a:rPr lang="en-US" sz="1200" spc="0" dirty="0">
                          <a:latin typeface="+mn-lt"/>
                          <a:cs typeface="Arial" panose="020B0604020202020204" pitchFamily="34" charset="0"/>
                        </a:rPr>
                        <a:t>Fruit and milk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err="1">
                          <a:latin typeface="+mn-lt"/>
                          <a:cs typeface="Arial" panose="020B0604020202020204" pitchFamily="34" charset="0"/>
                        </a:rPr>
                        <a:t>Crispito</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Refried beans</a:t>
                      </a:r>
                    </a:p>
                    <a:p>
                      <a:r>
                        <a:rPr lang="en-US" sz="1200" spc="0" dirty="0">
                          <a:latin typeface="+mn-lt"/>
                          <a:cs typeface="Arial" panose="020B0604020202020204" pitchFamily="34" charset="0"/>
                        </a:rPr>
                        <a:t>Salsa , carrot sticks</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Hamburgers</a:t>
                      </a:r>
                    </a:p>
                    <a:p>
                      <a:r>
                        <a:rPr lang="en-US" sz="1200" spc="0" dirty="0">
                          <a:latin typeface="+mn-lt"/>
                          <a:cs typeface="Arial" panose="020B0604020202020204" pitchFamily="34" charset="0"/>
                        </a:rPr>
                        <a:t>Lettuce cup</a:t>
                      </a:r>
                    </a:p>
                    <a:p>
                      <a:r>
                        <a:rPr lang="en-US" sz="1200" spc="0" dirty="0">
                          <a:latin typeface="+mn-lt"/>
                          <a:cs typeface="Arial" panose="020B0604020202020204" pitchFamily="34" charset="0"/>
                        </a:rPr>
                        <a:t>French fries</a:t>
                      </a:r>
                    </a:p>
                    <a:p>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27751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67861" y="-15645"/>
            <a:ext cx="7578246" cy="369332"/>
          </a:xfrm>
          <a:prstGeom prst="rect">
            <a:avLst/>
          </a:prstGeom>
          <a:noFill/>
        </p:spPr>
        <p:txBody>
          <a:bodyPr wrap="square" rtlCol="0">
            <a:spAutoFit/>
          </a:bodyPr>
          <a:lstStyle/>
          <a:p>
            <a:r>
              <a:rPr lang="en-US">
                <a:ln w="12700">
                  <a:solidFill>
                    <a:srgbClr val="003F5C"/>
                  </a:solidFill>
                </a:ln>
                <a:solidFill>
                  <a:schemeClr val="bg1"/>
                </a:solidFill>
                <a:latin typeface="Arial Black" panose="020B0604020202020204" pitchFamily="34" charset="0"/>
              </a:rPr>
              <a:t>LEGGETT ISD</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304698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spc="0" dirty="0">
                <a:ln w="28575">
                  <a:noFill/>
                </a:ln>
                <a:solidFill>
                  <a:schemeClr val="tx1"/>
                </a:solidFill>
                <a:latin typeface="Calibri" panose="020F0502020204030204" pitchFamily="34" charset="0"/>
                <a:cs typeface="Calibri" panose="020F0502020204030204" pitchFamily="34" charset="0"/>
              </a:rPr>
              <a:t>BREAKFAST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n w="28575">
                  <a:noFill/>
                </a:ln>
                <a:latin typeface="Calibri" panose="020F0502020204030204" pitchFamily="34" charset="0"/>
                <a:cs typeface="Calibri" panose="020F0502020204030204" pitchFamily="34" charset="0"/>
              </a:rPr>
              <a:t>Low fat milk and fat free chocolate milk</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n w="28575">
                  <a:noFill/>
                </a:ln>
                <a:latin typeface="Calibri" panose="020F0502020204030204" pitchFamily="34" charset="0"/>
                <a:cs typeface="Calibri" panose="020F0502020204030204" pitchFamily="34" charset="0"/>
              </a:rPr>
              <a:t>Available for grades 3-12</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n w="28575">
                  <a:noFill/>
                </a:ln>
                <a:latin typeface="Calibri" panose="020F0502020204030204" pitchFamily="34" charset="0"/>
                <a:cs typeface="Calibri" panose="020F0502020204030204" pitchFamily="34" charset="0"/>
              </a:rPr>
              <a:t>MENU SUBJECT TO CHANGE WITH OUT NOTICE </a:t>
            </a:r>
            <a:r>
              <a:rPr lang="en-US" sz="1400" dirty="0">
                <a:ln w="28575">
                  <a:noFill/>
                </a:ln>
                <a:latin typeface="Calibri" panose="020F0502020204030204" pitchFamily="34" charset="0"/>
                <a:cs typeface="Calibri" panose="020F0502020204030204" pitchFamily="34" charset="0"/>
              </a:rPr>
              <a:t> </a:t>
            </a: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3330819811"/>
              </p:ext>
            </p:extLst>
          </p:nvPr>
        </p:nvGraphicFramePr>
        <p:xfrm>
          <a:off x="68516" y="356698"/>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p>
                    <a:p>
                      <a:pPr algn="l"/>
                      <a:r>
                        <a:rPr lang="en-US" sz="2000" spc="0" baseline="30000" dirty="0">
                          <a:latin typeface="+mn-lt"/>
                          <a:cs typeface="Arial" panose="020B0604020202020204" pitchFamily="34" charset="0"/>
                        </a:rPr>
                        <a:t>Sausage biscuit </a:t>
                      </a:r>
                    </a:p>
                    <a:p>
                      <a:pPr algn="l"/>
                      <a:r>
                        <a:rPr lang="en-US" sz="2000" spc="0" baseline="30000" dirty="0">
                          <a:latin typeface="+mn-lt"/>
                          <a:cs typeface="Arial" panose="020B0604020202020204" pitchFamily="34" charset="0"/>
                        </a:rPr>
                        <a:t>Fruit and milk</a:t>
                      </a:r>
                      <a:endParaRPr lang="en-US" sz="20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p>
                    <a:p>
                      <a:r>
                        <a:rPr lang="en-US" sz="2000" spc="0" baseline="30000" dirty="0">
                          <a:latin typeface="+mn-lt"/>
                          <a:cs typeface="Arial" panose="020B0604020202020204" pitchFamily="34" charset="0"/>
                        </a:rPr>
                        <a:t>Pancake on a stick </a:t>
                      </a:r>
                    </a:p>
                    <a:p>
                      <a:r>
                        <a:rPr lang="en-US" sz="2000" spc="0" baseline="30000" dirty="0">
                          <a:latin typeface="+mn-lt"/>
                          <a:cs typeface="Arial" panose="020B0604020202020204" pitchFamily="34" charset="0"/>
                        </a:rPr>
                        <a:t>Fruit and milk </a:t>
                      </a:r>
                      <a:endParaRPr lang="en-US" sz="20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SCHOOL</a:t>
                      </a:r>
                      <a:endParaRPr lang="en-US" sz="2000" spc="0" dirty="0">
                        <a:latin typeface="+mn-lt"/>
                        <a:cs typeface="Arial" panose="020B0604020202020204" pitchFamily="34" charset="0"/>
                      </a:endParaRP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Breakfast bar </a:t>
                      </a:r>
                    </a:p>
                    <a:p>
                      <a:r>
                        <a:rPr lang="en-US" sz="2000" spc="0" baseline="30000" dirty="0">
                          <a:latin typeface="+mn-lt"/>
                          <a:cs typeface="Arial" panose="020B0604020202020204" pitchFamily="34" charset="0"/>
                        </a:rPr>
                        <a:t>Toast</a:t>
                      </a:r>
                    </a:p>
                    <a:p>
                      <a:r>
                        <a:rPr lang="en-US" sz="2000" spc="0" baseline="30000" dirty="0">
                          <a:latin typeface="+mn-lt"/>
                          <a:cs typeface="Arial" panose="020B0604020202020204" pitchFamily="34" charset="0"/>
                        </a:rPr>
                        <a:t>Fruit and milk </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endParaRPr lang="en-US" sz="2000" spc="0" baseline="30000" dirty="0">
                        <a:latin typeface="+mn-lt"/>
                        <a:cs typeface="Arial" panose="020B0604020202020204" pitchFamily="34" charset="0"/>
                      </a:endParaRPr>
                    </a:p>
                    <a:p>
                      <a:r>
                        <a:rPr lang="en-US" sz="2000" spc="0" baseline="30000" dirty="0">
                          <a:latin typeface="+mn-lt"/>
                          <a:cs typeface="Arial" panose="020B0604020202020204" pitchFamily="34" charset="0"/>
                        </a:rPr>
                        <a:t>Burrito </a:t>
                      </a:r>
                    </a:p>
                    <a:p>
                      <a:r>
                        <a:rPr lang="en-US" sz="2000" spc="0" baseline="30000" dirty="0">
                          <a:latin typeface="+mn-lt"/>
                          <a:cs typeface="Arial" panose="020B0604020202020204" pitchFamily="34" charset="0"/>
                        </a:rPr>
                        <a:t>Salsa</a:t>
                      </a:r>
                    </a:p>
                    <a:p>
                      <a:r>
                        <a:rPr lang="en-US" sz="2000" spc="0" baseline="3000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Apple </a:t>
                      </a:r>
                      <a:r>
                        <a:rPr lang="en-US" sz="2000" spc="0" baseline="30000" dirty="0" err="1">
                          <a:latin typeface="+mn-lt"/>
                          <a:cs typeface="Arial" panose="020B0604020202020204" pitchFamily="34" charset="0"/>
                        </a:rPr>
                        <a:t>frudel</a:t>
                      </a:r>
                      <a:endParaRPr lang="en-US" sz="2000" spc="0" baseline="30000" dirty="0">
                        <a:latin typeface="+mn-lt"/>
                        <a:cs typeface="Arial" panose="020B0604020202020204" pitchFamily="34" charset="0"/>
                      </a:endParaRPr>
                    </a:p>
                    <a:p>
                      <a:r>
                        <a:rPr lang="en-US" sz="2000" spc="0" baseline="30000" dirty="0">
                          <a:latin typeface="+mn-lt"/>
                          <a:cs typeface="Arial" panose="020B0604020202020204" pitchFamily="34" charset="0"/>
                        </a:rPr>
                        <a:t>Cheese stick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Sausage egg cheese on a bun</a:t>
                      </a:r>
                    </a:p>
                    <a:p>
                      <a:r>
                        <a:rPr lang="en-US" sz="2000" spc="0" baseline="30000" dirty="0">
                          <a:latin typeface="+mn-lt"/>
                          <a:cs typeface="Arial" panose="020B0604020202020204" pitchFamily="34" charset="0"/>
                        </a:rPr>
                        <a:t>Fruit and milk</a:t>
                      </a:r>
                      <a:endParaRPr lang="en-US" sz="20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p>
                    <a:p>
                      <a:r>
                        <a:rPr lang="en-US" sz="1200" spc="0" dirty="0">
                          <a:latin typeface="+mn-lt"/>
                          <a:cs typeface="Arial" panose="020B0604020202020204" pitchFamily="34" charset="0"/>
                        </a:rPr>
                        <a:t> </a:t>
                      </a:r>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SCHOOL</a:t>
                      </a:r>
                      <a:endParaRPr lang="en-US" sz="20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Pancake sandwich</a:t>
                      </a:r>
                    </a:p>
                    <a:p>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Grilled cheese</a:t>
                      </a:r>
                    </a:p>
                    <a:p>
                      <a:r>
                        <a:rPr lang="en-US" sz="2000" spc="0" baseline="30000" dirty="0">
                          <a:latin typeface="+mn-lt"/>
                          <a:cs typeface="Arial" panose="020B0604020202020204" pitchFamily="34" charset="0"/>
                        </a:rPr>
                        <a:t>Fruit and milk</a:t>
                      </a:r>
                    </a:p>
                    <a:p>
                      <a:endParaRPr lang="en-US" sz="1200" spc="0" baseline="3000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Sausage kolache</a:t>
                      </a:r>
                    </a:p>
                    <a:p>
                      <a:r>
                        <a:rPr lang="en-US" sz="2000" spc="0" baseline="3000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Assorted cereal</a:t>
                      </a:r>
                    </a:p>
                    <a:p>
                      <a:r>
                        <a:rPr lang="en-US" sz="2000" spc="0" baseline="3000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SCHOOL</a:t>
                      </a:r>
                      <a:endParaRPr lang="en-US" sz="2000" spc="0" dirty="0">
                        <a:latin typeface="+mn-lt"/>
                        <a:cs typeface="Arial" panose="020B0604020202020204" pitchFamily="34" charset="0"/>
                      </a:endParaRPr>
                    </a:p>
                    <a:p>
                      <a:endParaRPr lang="en-US" sz="2000" b="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Burrito </a:t>
                      </a:r>
                    </a:p>
                    <a:p>
                      <a:r>
                        <a:rPr lang="en-US" sz="2000" spc="0" baseline="30000" dirty="0">
                          <a:latin typeface="+mn-lt"/>
                          <a:cs typeface="Arial" panose="020B0604020202020204" pitchFamily="34" charset="0"/>
                        </a:rPr>
                        <a:t>Salsa</a:t>
                      </a:r>
                    </a:p>
                    <a:p>
                      <a:r>
                        <a:rPr lang="en-US" sz="2000" spc="0" baseline="3000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p>
                    <a:p>
                      <a:r>
                        <a:rPr lang="en-US" sz="2000" spc="0" baseline="30000">
                          <a:latin typeface="+mn-lt"/>
                          <a:cs typeface="Arial" panose="020B0604020202020204" pitchFamily="34" charset="0"/>
                        </a:rPr>
                        <a:t>Breakfast bar</a:t>
                      </a:r>
                      <a:endParaRPr lang="en-US" sz="2000" spc="0" baseline="30000" dirty="0">
                        <a:latin typeface="+mn-lt"/>
                        <a:cs typeface="Arial" panose="020B0604020202020204" pitchFamily="34" charset="0"/>
                      </a:endParaRPr>
                    </a:p>
                    <a:p>
                      <a:r>
                        <a:rPr lang="en-US" sz="2000" spc="0" baseline="30000" dirty="0">
                          <a:latin typeface="+mn-lt"/>
                          <a:cs typeface="Arial" panose="020B0604020202020204" pitchFamily="34" charset="0"/>
                        </a:rPr>
                        <a:t>Toast</a:t>
                      </a:r>
                    </a:p>
                    <a:p>
                      <a:r>
                        <a:rPr lang="en-US" sz="2000" spc="0" baseline="30000" dirty="0">
                          <a:latin typeface="+mn-lt"/>
                          <a:cs typeface="Arial" panose="020B0604020202020204" pitchFamily="34" charset="0"/>
                        </a:rPr>
                        <a:t>Fruit and milk </a:t>
                      </a:r>
                      <a:endParaRPr lang="en-US" sz="20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p>
                    <a:p>
                      <a:r>
                        <a:rPr lang="en-US" sz="2000" spc="0" baseline="30000" dirty="0">
                          <a:latin typeface="+mn-lt"/>
                          <a:cs typeface="Arial" panose="020B0604020202020204" pitchFamily="34" charset="0"/>
                        </a:rPr>
                        <a:t>Pancake on a stick </a:t>
                      </a:r>
                    </a:p>
                    <a:p>
                      <a:r>
                        <a:rPr lang="en-US" sz="2000" spc="0" baseline="3000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Sausage kolache</a:t>
                      </a:r>
                    </a:p>
                    <a:p>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SCHOOL</a:t>
                      </a:r>
                      <a:endParaRPr lang="en-US" sz="20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endParaRPr lang="en-US" sz="2000" b="1" spc="0" dirty="0">
                        <a:latin typeface="+mn-lt"/>
                        <a:cs typeface="Arial" panose="020B0604020202020204" pitchFamily="34" charset="0"/>
                      </a:endParaRP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SCHOOL</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Assorted cereal</a:t>
                      </a:r>
                    </a:p>
                    <a:p>
                      <a:r>
                        <a:rPr lang="en-US" sz="2000" spc="0" baseline="30000" dirty="0">
                          <a:latin typeface="+mn-lt"/>
                          <a:cs typeface="Arial" panose="020B0604020202020204" pitchFamily="34" charset="0"/>
                        </a:rPr>
                        <a:t>Fruit and milk </a:t>
                      </a:r>
                      <a:endParaRPr lang="en-US" sz="20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p>
                    <a:p>
                      <a:r>
                        <a:rPr lang="en-US" sz="2000" spc="0" baseline="30000" dirty="0">
                          <a:latin typeface="+mn-lt"/>
                          <a:cs typeface="Arial" panose="020B0604020202020204" pitchFamily="34" charset="0"/>
                        </a:rPr>
                        <a:t>Apple </a:t>
                      </a:r>
                      <a:r>
                        <a:rPr lang="en-US" sz="2000" spc="0" baseline="30000" dirty="0" err="1">
                          <a:latin typeface="+mn-lt"/>
                          <a:cs typeface="Arial" panose="020B0604020202020204" pitchFamily="34" charset="0"/>
                        </a:rPr>
                        <a:t>frudel</a:t>
                      </a:r>
                      <a:r>
                        <a:rPr lang="en-US" sz="2000" spc="0" baseline="30000" dirty="0">
                          <a:latin typeface="+mn-lt"/>
                          <a:cs typeface="Arial" panose="020B0604020202020204" pitchFamily="34" charset="0"/>
                        </a:rPr>
                        <a:t> </a:t>
                      </a:r>
                    </a:p>
                    <a:p>
                      <a:r>
                        <a:rPr lang="en-US" sz="2000" spc="0" baseline="30000" dirty="0">
                          <a:latin typeface="+mn-lt"/>
                          <a:cs typeface="Arial" panose="020B0604020202020204" pitchFamily="34" charset="0"/>
                        </a:rPr>
                        <a:t>Cheese stick </a:t>
                      </a:r>
                      <a:endParaRPr lang="en-US" sz="20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Pancake on a stick</a:t>
                      </a:r>
                    </a:p>
                    <a:p>
                      <a:r>
                        <a:rPr lang="en-US" sz="1200" spc="0" dirty="0">
                          <a:latin typeface="+mn-lt"/>
                          <a:cs typeface="Arial" panose="020B0604020202020204" pitchFamily="34" charset="0"/>
                        </a:rPr>
                        <a:t>Fruit and milk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SCHOOL</a:t>
                      </a:r>
                      <a:endParaRPr lang="en-US" sz="20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4932452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2066</TotalTime>
  <Words>414</Words>
  <Application>Microsoft Office PowerPoint</Application>
  <PresentationFormat>Custom</PresentationFormat>
  <Paragraphs>201</Paragraphs>
  <Slides>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Arial Black</vt:lpstr>
      <vt:lpstr>Calibri</vt:lpstr>
      <vt:lpstr>Rockwell</vt:lpstr>
      <vt:lpstr>Office Theme</vt:lpstr>
      <vt:lpstr>Custom Design</vt:lpstr>
      <vt:lpstr>MAY MENU 2024</vt:lpstr>
      <vt:lpstr>MAY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Amy Jones</cp:lastModifiedBy>
  <cp:revision>232</cp:revision>
  <cp:lastPrinted>2024-04-19T15:54:09Z</cp:lastPrinted>
  <dcterms:created xsi:type="dcterms:W3CDTF">2018-01-29T19:14:57Z</dcterms:created>
  <dcterms:modified xsi:type="dcterms:W3CDTF">2024-04-19T15:55:55Z</dcterms:modified>
</cp:coreProperties>
</file>