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9144000" cy="5143500" type="screen16x9"/>
  <p:notesSz cx="6858000" cy="9144000"/>
  <p:embeddedFontLst>
    <p:embeddedFont>
      <p:font typeface="Dosis" panose="020B0604020202020204" charset="0"/>
      <p:regular r:id="rId27"/>
      <p:bold r:id="rId28"/>
    </p:embeddedFont>
    <p:embeddedFont>
      <p:font typeface="Source Sans Pro" panose="020B0604020202020204" charset="0"/>
      <p:regular r:id="rId29"/>
      <p:bold r:id="rId30"/>
      <p:italic r:id="rId31"/>
      <p:boldItalic r:id="rId32"/>
    </p:embeddedFont>
    <p:embeddedFont>
      <p:font typeface="Just Another Hand" panose="020B0604020202020204" charset="0"/>
      <p:regular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6" d="100"/>
          <a:sy n="116" d="100"/>
        </p:scale>
        <p:origin x="-240"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170574717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 name="Shape 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 name="Shape 13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6" name="Shape 13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 name="Shape 1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0" name="Shape 16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9" name="Shape 1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7" name="Shape 17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5" name="Shape 1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3" name="Shape 19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1" name="Shape 2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9" name="Shape 2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7" name="Shape 21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5" name="Shape 22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6" name="Shape 23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Shape 243"/>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4" name="Shape 2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 name="Shape 8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 name="Shape 8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Shape 1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3" name="Shape 12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9"/>
        <p:cNvGrpSpPr/>
        <p:nvPr/>
      </p:nvGrpSpPr>
      <p:grpSpPr>
        <a:xfrm>
          <a:off x="0" y="0"/>
          <a:ext cx="0" cy="0"/>
          <a:chOff x="0" y="0"/>
          <a:chExt cx="0" cy="0"/>
        </a:xfrm>
      </p:grpSpPr>
      <p:sp>
        <p:nvSpPr>
          <p:cNvPr id="10" name="Shape 10"/>
          <p:cNvSpPr/>
          <p:nvPr/>
        </p:nvSpPr>
        <p:spPr>
          <a:xfrm rot="10800000">
            <a:off x="-150" y="4156674"/>
            <a:ext cx="9144000" cy="276600"/>
          </a:xfrm>
          <a:prstGeom prst="rect">
            <a:avLst/>
          </a:prstGeom>
          <a:solidFill>
            <a:srgbClr val="000000">
              <a:alpha val="3460"/>
            </a:srgbClr>
          </a:solidFill>
          <a:ln>
            <a:noFill/>
          </a:ln>
        </p:spPr>
        <p:txBody>
          <a:bodyPr lIns="91425" tIns="91425" rIns="91425" bIns="91425" anchor="ctr" anchorCtr="0">
            <a:noAutofit/>
          </a:bodyPr>
          <a:lstStyle/>
          <a:p>
            <a:pPr lvl="0">
              <a:spcBef>
                <a:spcPts val="0"/>
              </a:spcBef>
              <a:buNone/>
            </a:pPr>
            <a:endParaRPr/>
          </a:p>
        </p:txBody>
      </p:sp>
      <p:sp>
        <p:nvSpPr>
          <p:cNvPr id="11" name="Shape 11"/>
          <p:cNvSpPr/>
          <p:nvPr/>
        </p:nvSpPr>
        <p:spPr>
          <a:xfrm flipH="1">
            <a:off x="-150" y="0"/>
            <a:ext cx="9144000" cy="4156799"/>
          </a:xfrm>
          <a:prstGeom prst="rect">
            <a:avLst/>
          </a:prstGeom>
          <a:solidFill>
            <a:srgbClr val="0DB7C4"/>
          </a:solidFill>
          <a:ln>
            <a:noFill/>
          </a:ln>
        </p:spPr>
        <p:txBody>
          <a:bodyPr lIns="91425" tIns="91425" rIns="91425" bIns="91425" anchor="ctr" anchorCtr="0">
            <a:noAutofit/>
          </a:bodyPr>
          <a:lstStyle/>
          <a:p>
            <a:pPr lvl="0">
              <a:spcBef>
                <a:spcPts val="0"/>
              </a:spcBef>
              <a:buNone/>
            </a:pPr>
            <a:endParaRPr/>
          </a:p>
        </p:txBody>
      </p:sp>
      <p:sp>
        <p:nvSpPr>
          <p:cNvPr id="12" name="Shape 12"/>
          <p:cNvSpPr txBox="1">
            <a:spLocks noGrp="1"/>
          </p:cNvSpPr>
          <p:nvPr>
            <p:ph type="ctrTitle"/>
          </p:nvPr>
        </p:nvSpPr>
        <p:spPr>
          <a:xfrm>
            <a:off x="685800" y="2525225"/>
            <a:ext cx="5309699" cy="1159799"/>
          </a:xfrm>
          <a:prstGeom prst="rect">
            <a:avLst/>
          </a:prstGeom>
        </p:spPr>
        <p:txBody>
          <a:bodyPr lIns="91425" tIns="91425" rIns="91425" bIns="91425" anchor="b" anchorCtr="0"/>
          <a:lstStyle>
            <a:lvl1pPr lvl="0">
              <a:spcBef>
                <a:spcPts val="0"/>
              </a:spcBef>
              <a:buClr>
                <a:srgbClr val="FFFFFF"/>
              </a:buClr>
              <a:buSzPct val="100000"/>
              <a:defRPr sz="6000">
                <a:solidFill>
                  <a:srgbClr val="FFFFFF"/>
                </a:solidFill>
              </a:defRPr>
            </a:lvl1pPr>
            <a:lvl2pPr lvl="1">
              <a:spcBef>
                <a:spcPts val="0"/>
              </a:spcBef>
              <a:buClr>
                <a:srgbClr val="FFFFFF"/>
              </a:buClr>
              <a:buSzPct val="100000"/>
              <a:defRPr sz="6000">
                <a:solidFill>
                  <a:srgbClr val="FFFFFF"/>
                </a:solidFill>
              </a:defRPr>
            </a:lvl2pPr>
            <a:lvl3pPr lvl="2">
              <a:spcBef>
                <a:spcPts val="0"/>
              </a:spcBef>
              <a:buClr>
                <a:srgbClr val="FFFFFF"/>
              </a:buClr>
              <a:buSzPct val="100000"/>
              <a:defRPr sz="6000">
                <a:solidFill>
                  <a:srgbClr val="FFFFFF"/>
                </a:solidFill>
              </a:defRPr>
            </a:lvl3pPr>
            <a:lvl4pPr lvl="3">
              <a:spcBef>
                <a:spcPts val="0"/>
              </a:spcBef>
              <a:buClr>
                <a:srgbClr val="FFFFFF"/>
              </a:buClr>
              <a:buSzPct val="100000"/>
              <a:defRPr sz="6000">
                <a:solidFill>
                  <a:srgbClr val="FFFFFF"/>
                </a:solidFill>
              </a:defRPr>
            </a:lvl4pPr>
            <a:lvl5pPr lvl="4">
              <a:spcBef>
                <a:spcPts val="0"/>
              </a:spcBef>
              <a:buClr>
                <a:srgbClr val="FFFFFF"/>
              </a:buClr>
              <a:buSzPct val="100000"/>
              <a:defRPr sz="6000">
                <a:solidFill>
                  <a:srgbClr val="FFFFFF"/>
                </a:solidFill>
              </a:defRPr>
            </a:lvl5pPr>
            <a:lvl6pPr lvl="5">
              <a:spcBef>
                <a:spcPts val="0"/>
              </a:spcBef>
              <a:buClr>
                <a:srgbClr val="FFFFFF"/>
              </a:buClr>
              <a:buSzPct val="100000"/>
              <a:defRPr sz="6000">
                <a:solidFill>
                  <a:srgbClr val="FFFFFF"/>
                </a:solidFill>
              </a:defRPr>
            </a:lvl6pPr>
            <a:lvl7pPr lvl="6">
              <a:spcBef>
                <a:spcPts val="0"/>
              </a:spcBef>
              <a:buClr>
                <a:srgbClr val="FFFFFF"/>
              </a:buClr>
              <a:buSzPct val="100000"/>
              <a:defRPr sz="6000">
                <a:solidFill>
                  <a:srgbClr val="FFFFFF"/>
                </a:solidFill>
              </a:defRPr>
            </a:lvl7pPr>
            <a:lvl8pPr lvl="7">
              <a:spcBef>
                <a:spcPts val="0"/>
              </a:spcBef>
              <a:buClr>
                <a:srgbClr val="FFFFFF"/>
              </a:buClr>
              <a:buSzPct val="100000"/>
              <a:defRPr sz="6000">
                <a:solidFill>
                  <a:srgbClr val="FFFFFF"/>
                </a:solidFill>
              </a:defRPr>
            </a:lvl8pPr>
            <a:lvl9pPr lvl="8">
              <a:spcBef>
                <a:spcPts val="0"/>
              </a:spcBef>
              <a:buClr>
                <a:srgbClr val="FFFFFF"/>
              </a:buClr>
              <a:buSzPct val="100000"/>
              <a:defRPr sz="6000">
                <a:solidFill>
                  <a:srgbClr val="FFFFFF"/>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61"/>
        <p:cNvGrpSpPr/>
        <p:nvPr/>
      </p:nvGrpSpPr>
      <p:grpSpPr>
        <a:xfrm>
          <a:off x="0" y="0"/>
          <a:ext cx="0" cy="0"/>
          <a:chOff x="0" y="0"/>
          <a:chExt cx="0" cy="0"/>
        </a:xfrm>
      </p:grpSpPr>
      <p:sp>
        <p:nvSpPr>
          <p:cNvPr id="62" name="Shape 62"/>
          <p:cNvSpPr/>
          <p:nvPr/>
        </p:nvSpPr>
        <p:spPr>
          <a:xfrm flipH="1">
            <a:off x="-74" y="0"/>
            <a:ext cx="669599" cy="5143499"/>
          </a:xfrm>
          <a:prstGeom prst="rect">
            <a:avLst/>
          </a:prstGeom>
          <a:solidFill>
            <a:srgbClr val="000000">
              <a:alpha val="3460"/>
            </a:srgbClr>
          </a:solidFill>
          <a:ln>
            <a:noFill/>
          </a:ln>
        </p:spPr>
        <p:txBody>
          <a:bodyPr lIns="91425" tIns="91425" rIns="91425" bIns="91425" anchor="ctr" anchorCtr="0">
            <a:noAutofit/>
          </a:bodyPr>
          <a:lstStyle/>
          <a:p>
            <a:pPr lvl="0">
              <a:spcBef>
                <a:spcPts val="0"/>
              </a:spcBef>
              <a:buNone/>
            </a:pPr>
            <a:endParaRPr/>
          </a:p>
        </p:txBody>
      </p:sp>
      <p:sp>
        <p:nvSpPr>
          <p:cNvPr id="63" name="Shape 63"/>
          <p:cNvSpPr/>
          <p:nvPr/>
        </p:nvSpPr>
        <p:spPr>
          <a:xfrm flipH="1">
            <a:off x="-74" y="0"/>
            <a:ext cx="669599" cy="1139999"/>
          </a:xfrm>
          <a:prstGeom prst="rect">
            <a:avLst/>
          </a:prstGeom>
          <a:solidFill>
            <a:srgbClr val="0DB7C4"/>
          </a:solidFill>
          <a:ln>
            <a:noFill/>
          </a:ln>
        </p:spPr>
        <p:txBody>
          <a:bodyPr lIns="91425" tIns="91425" rIns="91425" bIns="91425" anchor="ctr" anchorCtr="0">
            <a:noAutofit/>
          </a:bodyPr>
          <a:lstStyle/>
          <a:p>
            <a:pPr lvl="0">
              <a:spcBef>
                <a:spcPts val="0"/>
              </a:spcBef>
              <a:buNone/>
            </a:pPr>
            <a:endParaRPr/>
          </a:p>
        </p:txBody>
      </p:sp>
      <p:sp>
        <p:nvSpPr>
          <p:cNvPr id="64" name="Shape 64"/>
          <p:cNvSpPr txBox="1">
            <a:spLocks noGrp="1"/>
          </p:cNvSpPr>
          <p:nvPr>
            <p:ph type="sldNum" idx="12"/>
          </p:nvPr>
        </p:nvSpPr>
        <p:spPr>
          <a:xfrm>
            <a:off x="-75" y="0"/>
            <a:ext cx="669599" cy="1139999"/>
          </a:xfrm>
          <a:prstGeom prst="rect">
            <a:avLst/>
          </a:prstGeom>
        </p:spPr>
        <p:txBody>
          <a:bodyPr lIns="91425" tIns="91425" rIns="91425" bIns="91425" anchor="b"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Subtitle">
    <p:spTree>
      <p:nvGrpSpPr>
        <p:cNvPr id="1" name="Shape 13"/>
        <p:cNvGrpSpPr/>
        <p:nvPr/>
      </p:nvGrpSpPr>
      <p:grpSpPr>
        <a:xfrm>
          <a:off x="0" y="0"/>
          <a:ext cx="0" cy="0"/>
          <a:chOff x="0" y="0"/>
          <a:chExt cx="0" cy="0"/>
        </a:xfrm>
      </p:grpSpPr>
      <p:sp>
        <p:nvSpPr>
          <p:cNvPr id="14" name="Shape 14"/>
          <p:cNvSpPr/>
          <p:nvPr/>
        </p:nvSpPr>
        <p:spPr>
          <a:xfrm rot="10800000">
            <a:off x="-150" y="3082199"/>
            <a:ext cx="9144000" cy="687600"/>
          </a:xfrm>
          <a:prstGeom prst="rect">
            <a:avLst/>
          </a:prstGeom>
          <a:solidFill>
            <a:srgbClr val="000000">
              <a:alpha val="3460"/>
            </a:srgbClr>
          </a:solidFill>
          <a:ln>
            <a:noFill/>
          </a:ln>
        </p:spPr>
        <p:txBody>
          <a:bodyPr lIns="91425" tIns="91425" rIns="91425" bIns="91425" anchor="ctr" anchorCtr="0">
            <a:noAutofit/>
          </a:bodyPr>
          <a:lstStyle/>
          <a:p>
            <a:pPr lvl="0">
              <a:spcBef>
                <a:spcPts val="0"/>
              </a:spcBef>
              <a:buNone/>
            </a:pPr>
            <a:endParaRPr/>
          </a:p>
        </p:txBody>
      </p:sp>
      <p:sp>
        <p:nvSpPr>
          <p:cNvPr id="15" name="Shape 15"/>
          <p:cNvSpPr/>
          <p:nvPr/>
        </p:nvSpPr>
        <p:spPr>
          <a:xfrm flipH="1">
            <a:off x="-150" y="0"/>
            <a:ext cx="9144000" cy="3082200"/>
          </a:xfrm>
          <a:prstGeom prst="rect">
            <a:avLst/>
          </a:prstGeom>
          <a:solidFill>
            <a:srgbClr val="0DB7C4"/>
          </a:solidFill>
          <a:ln>
            <a:noFill/>
          </a:ln>
        </p:spPr>
        <p:txBody>
          <a:bodyPr lIns="91425" tIns="91425" rIns="91425" bIns="91425" anchor="ctr" anchorCtr="0">
            <a:noAutofit/>
          </a:bodyPr>
          <a:lstStyle/>
          <a:p>
            <a:pPr lvl="0">
              <a:spcBef>
                <a:spcPts val="0"/>
              </a:spcBef>
              <a:buNone/>
            </a:pPr>
            <a:endParaRPr/>
          </a:p>
        </p:txBody>
      </p:sp>
      <p:sp>
        <p:nvSpPr>
          <p:cNvPr id="16" name="Shape 16"/>
          <p:cNvSpPr txBox="1">
            <a:spLocks noGrp="1"/>
          </p:cNvSpPr>
          <p:nvPr>
            <p:ph type="ctrTitle"/>
          </p:nvPr>
        </p:nvSpPr>
        <p:spPr>
          <a:xfrm>
            <a:off x="685800" y="1907658"/>
            <a:ext cx="5008199" cy="1045199"/>
          </a:xfrm>
          <a:prstGeom prst="rect">
            <a:avLst/>
          </a:prstGeom>
        </p:spPr>
        <p:txBody>
          <a:bodyPr lIns="91425" tIns="91425" rIns="91425" bIns="91425" anchor="b" anchorCtr="0"/>
          <a:lstStyle>
            <a:lvl1pPr lvl="0" rtl="0">
              <a:spcBef>
                <a:spcPts val="0"/>
              </a:spcBef>
              <a:buClr>
                <a:srgbClr val="FFFFFF"/>
              </a:buClr>
              <a:buSzPct val="100000"/>
              <a:defRPr sz="4800">
                <a:solidFill>
                  <a:srgbClr val="FFFFFF"/>
                </a:solidFill>
              </a:defRPr>
            </a:lvl1pPr>
            <a:lvl2pPr lvl="1" rtl="0">
              <a:spcBef>
                <a:spcPts val="0"/>
              </a:spcBef>
              <a:buClr>
                <a:srgbClr val="FFFFFF"/>
              </a:buClr>
              <a:buSzPct val="100000"/>
              <a:defRPr sz="4800">
                <a:solidFill>
                  <a:srgbClr val="FFFFFF"/>
                </a:solidFill>
              </a:defRPr>
            </a:lvl2pPr>
            <a:lvl3pPr lvl="2" rtl="0">
              <a:spcBef>
                <a:spcPts val="0"/>
              </a:spcBef>
              <a:buClr>
                <a:srgbClr val="FFFFFF"/>
              </a:buClr>
              <a:buSzPct val="100000"/>
              <a:defRPr sz="4800">
                <a:solidFill>
                  <a:srgbClr val="FFFFFF"/>
                </a:solidFill>
              </a:defRPr>
            </a:lvl3pPr>
            <a:lvl4pPr lvl="3" rtl="0">
              <a:spcBef>
                <a:spcPts val="0"/>
              </a:spcBef>
              <a:buClr>
                <a:srgbClr val="FFFFFF"/>
              </a:buClr>
              <a:buSzPct val="100000"/>
              <a:defRPr sz="4800">
                <a:solidFill>
                  <a:srgbClr val="FFFFFF"/>
                </a:solidFill>
              </a:defRPr>
            </a:lvl4pPr>
            <a:lvl5pPr lvl="4" rtl="0">
              <a:spcBef>
                <a:spcPts val="0"/>
              </a:spcBef>
              <a:buClr>
                <a:srgbClr val="FFFFFF"/>
              </a:buClr>
              <a:buSzPct val="100000"/>
              <a:defRPr sz="4800">
                <a:solidFill>
                  <a:srgbClr val="FFFFFF"/>
                </a:solidFill>
              </a:defRPr>
            </a:lvl5pPr>
            <a:lvl6pPr lvl="5" rtl="0">
              <a:spcBef>
                <a:spcPts val="0"/>
              </a:spcBef>
              <a:buClr>
                <a:srgbClr val="FFFFFF"/>
              </a:buClr>
              <a:buSzPct val="100000"/>
              <a:defRPr sz="4800">
                <a:solidFill>
                  <a:srgbClr val="FFFFFF"/>
                </a:solidFill>
              </a:defRPr>
            </a:lvl6pPr>
            <a:lvl7pPr lvl="6" rtl="0">
              <a:spcBef>
                <a:spcPts val="0"/>
              </a:spcBef>
              <a:buClr>
                <a:srgbClr val="FFFFFF"/>
              </a:buClr>
              <a:buSzPct val="100000"/>
              <a:defRPr sz="4800">
                <a:solidFill>
                  <a:srgbClr val="FFFFFF"/>
                </a:solidFill>
              </a:defRPr>
            </a:lvl7pPr>
            <a:lvl8pPr lvl="7" rtl="0">
              <a:spcBef>
                <a:spcPts val="0"/>
              </a:spcBef>
              <a:buClr>
                <a:srgbClr val="FFFFFF"/>
              </a:buClr>
              <a:buSzPct val="100000"/>
              <a:defRPr sz="4800">
                <a:solidFill>
                  <a:srgbClr val="FFFFFF"/>
                </a:solidFill>
              </a:defRPr>
            </a:lvl8pPr>
            <a:lvl9pPr lvl="8" rtl="0">
              <a:spcBef>
                <a:spcPts val="0"/>
              </a:spcBef>
              <a:buClr>
                <a:srgbClr val="FFFFFF"/>
              </a:buClr>
              <a:buSzPct val="100000"/>
              <a:defRPr sz="4800">
                <a:solidFill>
                  <a:srgbClr val="FFFFFF"/>
                </a:solidFill>
              </a:defRPr>
            </a:lvl9pPr>
          </a:lstStyle>
          <a:p>
            <a:endParaRPr/>
          </a:p>
        </p:txBody>
      </p:sp>
      <p:sp>
        <p:nvSpPr>
          <p:cNvPr id="17" name="Shape 17"/>
          <p:cNvSpPr txBox="1">
            <a:spLocks noGrp="1"/>
          </p:cNvSpPr>
          <p:nvPr>
            <p:ph type="subTitle" idx="1"/>
          </p:nvPr>
        </p:nvSpPr>
        <p:spPr>
          <a:xfrm>
            <a:off x="685800" y="3082250"/>
            <a:ext cx="5008199" cy="687600"/>
          </a:xfrm>
          <a:prstGeom prst="rect">
            <a:avLst/>
          </a:prstGeom>
        </p:spPr>
        <p:txBody>
          <a:bodyPr lIns="91425" tIns="91425" rIns="91425" bIns="91425" anchor="ctr" anchorCtr="0"/>
          <a:lstStyle>
            <a:lvl1pPr lvl="0" rtl="0">
              <a:spcBef>
                <a:spcPts val="0"/>
              </a:spcBef>
              <a:buClr>
                <a:srgbClr val="415665"/>
              </a:buClr>
              <a:buSzPct val="100000"/>
              <a:buNone/>
              <a:defRPr sz="1800"/>
            </a:lvl1pPr>
            <a:lvl2pPr lvl="1" rtl="0">
              <a:spcBef>
                <a:spcPts val="0"/>
              </a:spcBef>
              <a:buClr>
                <a:srgbClr val="415665"/>
              </a:buClr>
              <a:buSzPct val="100000"/>
              <a:buNone/>
              <a:defRPr sz="1800"/>
            </a:lvl2pPr>
            <a:lvl3pPr lvl="2" rtl="0">
              <a:spcBef>
                <a:spcPts val="0"/>
              </a:spcBef>
              <a:buClr>
                <a:srgbClr val="415665"/>
              </a:buClr>
              <a:buSzPct val="100000"/>
              <a:buNone/>
              <a:defRPr sz="1800"/>
            </a:lvl3pPr>
            <a:lvl4pPr lvl="3" rtl="0">
              <a:spcBef>
                <a:spcPts val="0"/>
              </a:spcBef>
              <a:buClr>
                <a:srgbClr val="415665"/>
              </a:buClr>
              <a:buNone/>
              <a:defRPr/>
            </a:lvl4pPr>
            <a:lvl5pPr lvl="4" rtl="0">
              <a:spcBef>
                <a:spcPts val="0"/>
              </a:spcBef>
              <a:buClr>
                <a:srgbClr val="415665"/>
              </a:buClr>
              <a:buNone/>
              <a:defRPr/>
            </a:lvl5pPr>
            <a:lvl6pPr lvl="5" rtl="0">
              <a:spcBef>
                <a:spcPts val="0"/>
              </a:spcBef>
              <a:buClr>
                <a:srgbClr val="415665"/>
              </a:buClr>
              <a:buNone/>
              <a:defRPr/>
            </a:lvl6pPr>
            <a:lvl7pPr lvl="6" rtl="0">
              <a:spcBef>
                <a:spcPts val="0"/>
              </a:spcBef>
              <a:buClr>
                <a:srgbClr val="415665"/>
              </a:buClr>
              <a:buNone/>
              <a:defRPr/>
            </a:lvl7pPr>
            <a:lvl8pPr lvl="7" rtl="0">
              <a:spcBef>
                <a:spcPts val="0"/>
              </a:spcBef>
              <a:buClr>
                <a:srgbClr val="415665"/>
              </a:buClr>
              <a:buNone/>
              <a:defRPr/>
            </a:lvl8pPr>
            <a:lvl9pPr lvl="8" rtl="0">
              <a:spcBef>
                <a:spcPts val="0"/>
              </a:spcBef>
              <a:buClr>
                <a:srgbClr val="415665"/>
              </a:buClr>
              <a:buNone/>
              <a:defRPr/>
            </a:lvl9pPr>
          </a:lstStyle>
          <a:p>
            <a:endParaRPr/>
          </a:p>
        </p:txBody>
      </p:sp>
      <p:sp>
        <p:nvSpPr>
          <p:cNvPr id="18" name="Shape 18"/>
          <p:cNvSpPr txBox="1">
            <a:spLocks noGrp="1"/>
          </p:cNvSpPr>
          <p:nvPr>
            <p:ph type="sldNum" idx="12"/>
          </p:nvPr>
        </p:nvSpPr>
        <p:spPr>
          <a:xfrm>
            <a:off x="-75" y="3420000"/>
            <a:ext cx="669599" cy="1723500"/>
          </a:xfrm>
          <a:prstGeom prst="rect">
            <a:avLst/>
          </a:prstGeom>
        </p:spPr>
        <p:txBody>
          <a:bodyPr lIns="91425" tIns="91425" rIns="91425" bIns="91425" anchor="b" anchorCtr="0">
            <a:noAutofit/>
          </a:bodyPr>
          <a:lstStyle/>
          <a:p>
            <a:pPr lvl="0" rtl="0">
              <a:spcBef>
                <a:spcPts val="0"/>
              </a:spcBef>
              <a:buNone/>
            </a:pPr>
            <a:fld id="{00000000-1234-1234-1234-123412341234}" type="slidenum">
              <a:rPr lang="en">
                <a:solidFill>
                  <a:srgbClr val="0DB7C4"/>
                </a:solidFill>
              </a:rPr>
              <a:t>‹#›</a:t>
            </a:fld>
            <a:endParaRPr lang="en">
              <a:solidFill>
                <a:srgbClr val="0DB7C4"/>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Quote">
    <p:spTree>
      <p:nvGrpSpPr>
        <p:cNvPr id="1" name="Shape 19"/>
        <p:cNvGrpSpPr/>
        <p:nvPr/>
      </p:nvGrpSpPr>
      <p:grpSpPr>
        <a:xfrm>
          <a:off x="0" y="0"/>
          <a:ext cx="0" cy="0"/>
          <a:chOff x="0" y="0"/>
          <a:chExt cx="0" cy="0"/>
        </a:xfrm>
      </p:grpSpPr>
      <p:sp>
        <p:nvSpPr>
          <p:cNvPr id="20" name="Shape 20"/>
          <p:cNvSpPr/>
          <p:nvPr/>
        </p:nvSpPr>
        <p:spPr>
          <a:xfrm rot="10800000">
            <a:off x="-150" y="3769824"/>
            <a:ext cx="9144000" cy="687600"/>
          </a:xfrm>
          <a:prstGeom prst="rect">
            <a:avLst/>
          </a:prstGeom>
          <a:solidFill>
            <a:srgbClr val="000000">
              <a:alpha val="3460"/>
            </a:srgbClr>
          </a:solidFill>
          <a:ln>
            <a:noFill/>
          </a:ln>
        </p:spPr>
        <p:txBody>
          <a:bodyPr lIns="91425" tIns="91425" rIns="91425" bIns="91425" anchor="ctr" anchorCtr="0">
            <a:noAutofit/>
          </a:bodyPr>
          <a:lstStyle/>
          <a:p>
            <a:pPr lvl="0">
              <a:spcBef>
                <a:spcPts val="0"/>
              </a:spcBef>
              <a:buNone/>
            </a:pPr>
            <a:endParaRPr/>
          </a:p>
        </p:txBody>
      </p:sp>
      <p:sp>
        <p:nvSpPr>
          <p:cNvPr id="21" name="Shape 21"/>
          <p:cNvSpPr/>
          <p:nvPr/>
        </p:nvSpPr>
        <p:spPr>
          <a:xfrm flipH="1">
            <a:off x="-150" y="0"/>
            <a:ext cx="9144000" cy="3769800"/>
          </a:xfrm>
          <a:prstGeom prst="rect">
            <a:avLst/>
          </a:prstGeom>
          <a:solidFill>
            <a:srgbClr val="0DB7C4"/>
          </a:solidFill>
          <a:ln>
            <a:noFill/>
          </a:ln>
        </p:spPr>
        <p:txBody>
          <a:bodyPr lIns="91425" tIns="91425" rIns="91425" bIns="91425" anchor="ctr" anchorCtr="0">
            <a:noAutofit/>
          </a:bodyPr>
          <a:lstStyle/>
          <a:p>
            <a:pPr lvl="0">
              <a:spcBef>
                <a:spcPts val="0"/>
              </a:spcBef>
              <a:buNone/>
            </a:pPr>
            <a:endParaRPr/>
          </a:p>
        </p:txBody>
      </p:sp>
      <p:sp>
        <p:nvSpPr>
          <p:cNvPr id="22" name="Shape 22"/>
          <p:cNvSpPr txBox="1">
            <a:spLocks noGrp="1"/>
          </p:cNvSpPr>
          <p:nvPr>
            <p:ph type="body" idx="1"/>
          </p:nvPr>
        </p:nvSpPr>
        <p:spPr>
          <a:xfrm>
            <a:off x="1616475" y="0"/>
            <a:ext cx="5910899" cy="3769800"/>
          </a:xfrm>
          <a:prstGeom prst="rect">
            <a:avLst/>
          </a:prstGeom>
        </p:spPr>
        <p:txBody>
          <a:bodyPr lIns="91425" tIns="91425" rIns="91425" bIns="91425" anchor="ctr" anchorCtr="0"/>
          <a:lstStyle>
            <a:lvl1pPr lvl="0" algn="ctr" rtl="0">
              <a:spcBef>
                <a:spcPts val="0"/>
              </a:spcBef>
              <a:buClr>
                <a:srgbClr val="FFFFFF"/>
              </a:buClr>
              <a:defRPr i="1">
                <a:solidFill>
                  <a:srgbClr val="FFFFFF"/>
                </a:solidFill>
              </a:defRPr>
            </a:lvl1pPr>
            <a:lvl2pPr lvl="1" algn="ctr" rtl="0">
              <a:spcBef>
                <a:spcPts val="0"/>
              </a:spcBef>
              <a:buClr>
                <a:srgbClr val="FFFFFF"/>
              </a:buClr>
              <a:defRPr i="1">
                <a:solidFill>
                  <a:srgbClr val="FFFFFF"/>
                </a:solidFill>
              </a:defRPr>
            </a:lvl2pPr>
            <a:lvl3pPr lvl="2" algn="ctr" rtl="0">
              <a:spcBef>
                <a:spcPts val="0"/>
              </a:spcBef>
              <a:buClr>
                <a:srgbClr val="FFFFFF"/>
              </a:buClr>
              <a:defRPr i="1">
                <a:solidFill>
                  <a:srgbClr val="FFFFFF"/>
                </a:solidFill>
              </a:defRPr>
            </a:lvl3pPr>
            <a:lvl4pPr lvl="3" algn="ctr" rtl="0">
              <a:spcBef>
                <a:spcPts val="0"/>
              </a:spcBef>
              <a:buClr>
                <a:srgbClr val="FFFFFF"/>
              </a:buClr>
              <a:defRPr i="1">
                <a:solidFill>
                  <a:srgbClr val="FFFFFF"/>
                </a:solidFill>
              </a:defRPr>
            </a:lvl4pPr>
            <a:lvl5pPr lvl="4" algn="ctr" rtl="0">
              <a:spcBef>
                <a:spcPts val="0"/>
              </a:spcBef>
              <a:buClr>
                <a:srgbClr val="FFFFFF"/>
              </a:buClr>
              <a:defRPr i="1">
                <a:solidFill>
                  <a:srgbClr val="FFFFFF"/>
                </a:solidFill>
              </a:defRPr>
            </a:lvl5pPr>
            <a:lvl6pPr lvl="5" algn="ctr" rtl="0">
              <a:spcBef>
                <a:spcPts val="0"/>
              </a:spcBef>
              <a:buClr>
                <a:srgbClr val="FFFFFF"/>
              </a:buClr>
              <a:defRPr i="1">
                <a:solidFill>
                  <a:srgbClr val="FFFFFF"/>
                </a:solidFill>
              </a:defRPr>
            </a:lvl6pPr>
            <a:lvl7pPr lvl="6" algn="ctr" rtl="0">
              <a:spcBef>
                <a:spcPts val="0"/>
              </a:spcBef>
              <a:buClr>
                <a:srgbClr val="FFFFFF"/>
              </a:buClr>
              <a:defRPr i="1">
                <a:solidFill>
                  <a:srgbClr val="FFFFFF"/>
                </a:solidFill>
              </a:defRPr>
            </a:lvl7pPr>
            <a:lvl8pPr lvl="7" algn="ctr" rtl="0">
              <a:spcBef>
                <a:spcPts val="0"/>
              </a:spcBef>
              <a:buClr>
                <a:srgbClr val="FFFFFF"/>
              </a:buClr>
              <a:defRPr i="1">
                <a:solidFill>
                  <a:srgbClr val="FFFFFF"/>
                </a:solidFill>
              </a:defRPr>
            </a:lvl8pPr>
            <a:lvl9pPr lvl="8" algn="ctr">
              <a:spcBef>
                <a:spcPts val="0"/>
              </a:spcBef>
              <a:buClr>
                <a:srgbClr val="FFFFFF"/>
              </a:buClr>
              <a:defRPr i="1">
                <a:solidFill>
                  <a:srgbClr val="FFFFFF"/>
                </a:solidFill>
              </a:defRPr>
            </a:lvl9pPr>
          </a:lstStyle>
          <a:p>
            <a:endParaRPr/>
          </a:p>
        </p:txBody>
      </p:sp>
      <p:sp>
        <p:nvSpPr>
          <p:cNvPr id="23" name="Shape 23"/>
          <p:cNvSpPr txBox="1"/>
          <p:nvPr/>
        </p:nvSpPr>
        <p:spPr>
          <a:xfrm>
            <a:off x="3593400" y="3670520"/>
            <a:ext cx="1957200" cy="653699"/>
          </a:xfrm>
          <a:prstGeom prst="rect">
            <a:avLst/>
          </a:prstGeom>
          <a:noFill/>
          <a:ln>
            <a:noFill/>
          </a:ln>
        </p:spPr>
        <p:txBody>
          <a:bodyPr lIns="91425" tIns="91425" rIns="91425" bIns="91425" anchor="t" anchorCtr="0">
            <a:noAutofit/>
          </a:bodyPr>
          <a:lstStyle/>
          <a:p>
            <a:pPr lvl="0" algn="ctr">
              <a:spcBef>
                <a:spcPts val="0"/>
              </a:spcBef>
              <a:buNone/>
            </a:pPr>
            <a:r>
              <a:rPr lang="en" sz="7200" b="1">
                <a:solidFill>
                  <a:srgbClr val="0DB7C4"/>
                </a:solidFill>
              </a:rPr>
              <a:t>”</a:t>
            </a:r>
          </a:p>
        </p:txBody>
      </p:sp>
      <p:sp>
        <p:nvSpPr>
          <p:cNvPr id="24" name="Shape 24"/>
          <p:cNvSpPr txBox="1">
            <a:spLocks noGrp="1"/>
          </p:cNvSpPr>
          <p:nvPr>
            <p:ph type="sldNum" idx="12"/>
          </p:nvPr>
        </p:nvSpPr>
        <p:spPr>
          <a:xfrm>
            <a:off x="-75" y="3420000"/>
            <a:ext cx="669599" cy="1723500"/>
          </a:xfrm>
          <a:prstGeom prst="rect">
            <a:avLst/>
          </a:prstGeom>
        </p:spPr>
        <p:txBody>
          <a:bodyPr lIns="91425" tIns="91425" rIns="91425" bIns="91425" anchor="b" anchorCtr="0">
            <a:noAutofit/>
          </a:bodyPr>
          <a:lstStyle/>
          <a:p>
            <a:pPr lvl="0" rtl="0">
              <a:spcBef>
                <a:spcPts val="0"/>
              </a:spcBef>
              <a:buNone/>
            </a:pPr>
            <a:fld id="{00000000-1234-1234-1234-123412341234}" type="slidenum">
              <a:rPr lang="en">
                <a:solidFill>
                  <a:srgbClr val="0DB7C4"/>
                </a:solidFill>
              </a:rPr>
              <a:t>‹#›</a:t>
            </a:fld>
            <a:endParaRPr lang="en">
              <a:solidFill>
                <a:srgbClr val="0DB7C4"/>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25"/>
        <p:cNvGrpSpPr/>
        <p:nvPr/>
      </p:nvGrpSpPr>
      <p:grpSpPr>
        <a:xfrm>
          <a:off x="0" y="0"/>
          <a:ext cx="0" cy="0"/>
          <a:chOff x="0" y="0"/>
          <a:chExt cx="0" cy="0"/>
        </a:xfrm>
      </p:grpSpPr>
      <p:sp>
        <p:nvSpPr>
          <p:cNvPr id="26" name="Shape 26"/>
          <p:cNvSpPr/>
          <p:nvPr/>
        </p:nvSpPr>
        <p:spPr>
          <a:xfrm flipH="1">
            <a:off x="-74" y="0"/>
            <a:ext cx="669599" cy="5143499"/>
          </a:xfrm>
          <a:prstGeom prst="rect">
            <a:avLst/>
          </a:prstGeom>
          <a:solidFill>
            <a:srgbClr val="000000">
              <a:alpha val="3460"/>
            </a:srgbClr>
          </a:solidFill>
          <a:ln>
            <a:noFill/>
          </a:ln>
        </p:spPr>
        <p:txBody>
          <a:bodyPr lIns="91425" tIns="91425" rIns="91425" bIns="91425" anchor="ctr" anchorCtr="0">
            <a:noAutofit/>
          </a:bodyPr>
          <a:lstStyle/>
          <a:p>
            <a:pPr lvl="0">
              <a:spcBef>
                <a:spcPts val="0"/>
              </a:spcBef>
              <a:buNone/>
            </a:pPr>
            <a:endParaRPr/>
          </a:p>
        </p:txBody>
      </p:sp>
      <p:sp>
        <p:nvSpPr>
          <p:cNvPr id="27" name="Shape 27"/>
          <p:cNvSpPr/>
          <p:nvPr/>
        </p:nvSpPr>
        <p:spPr>
          <a:xfrm flipH="1">
            <a:off x="-74" y="0"/>
            <a:ext cx="669599" cy="1139999"/>
          </a:xfrm>
          <a:prstGeom prst="rect">
            <a:avLst/>
          </a:prstGeom>
          <a:solidFill>
            <a:srgbClr val="0DB7C4"/>
          </a:solidFill>
          <a:ln>
            <a:noFill/>
          </a:ln>
        </p:spPr>
        <p:txBody>
          <a:bodyPr lIns="91425" tIns="91425" rIns="91425" bIns="91425" anchor="ctr" anchorCtr="0">
            <a:noAutofit/>
          </a:bodyPr>
          <a:lstStyle/>
          <a:p>
            <a:pPr lvl="0">
              <a:spcBef>
                <a:spcPts val="0"/>
              </a:spcBef>
              <a:buNone/>
            </a:pPr>
            <a:endParaRPr/>
          </a:p>
        </p:txBody>
      </p:sp>
      <p:sp>
        <p:nvSpPr>
          <p:cNvPr id="28" name="Shape 28"/>
          <p:cNvSpPr txBox="1">
            <a:spLocks noGrp="1"/>
          </p:cNvSpPr>
          <p:nvPr>
            <p:ph type="title"/>
          </p:nvPr>
        </p:nvSpPr>
        <p:spPr>
          <a:xfrm>
            <a:off x="844425" y="5597"/>
            <a:ext cx="3552600" cy="1139999"/>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9" name="Shape 29"/>
          <p:cNvSpPr txBox="1">
            <a:spLocks noGrp="1"/>
          </p:cNvSpPr>
          <p:nvPr>
            <p:ph type="body" idx="1"/>
          </p:nvPr>
        </p:nvSpPr>
        <p:spPr>
          <a:xfrm>
            <a:off x="844425" y="1538075"/>
            <a:ext cx="5169000" cy="3387899"/>
          </a:xfrm>
          <a:prstGeom prst="rect">
            <a:avLst/>
          </a:prstGeom>
        </p:spPr>
        <p:txBody>
          <a:bodyPr lIns="91425" tIns="91425" rIns="91425" bIns="91425" anchor="t" anchorCtr="0"/>
          <a:lstStyle>
            <a:lvl1pPr lvl="0">
              <a:spcBef>
                <a:spcPts val="0"/>
              </a:spcBef>
              <a:buSzPct val="100000"/>
              <a:defRPr sz="2400"/>
            </a:lvl1pPr>
            <a:lvl2pPr lvl="1">
              <a:spcBef>
                <a:spcPts val="0"/>
              </a:spcBef>
              <a:defRPr/>
            </a:lvl2pPr>
            <a:lvl3pPr lvl="2">
              <a:spcBef>
                <a:spcPts val="0"/>
              </a:spcBef>
              <a:defRPr/>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sldNum" idx="12"/>
          </p:nvPr>
        </p:nvSpPr>
        <p:spPr>
          <a:xfrm>
            <a:off x="-75" y="0"/>
            <a:ext cx="669599" cy="1139999"/>
          </a:xfrm>
          <a:prstGeom prst="rect">
            <a:avLst/>
          </a:prstGeom>
        </p:spPr>
        <p:txBody>
          <a:bodyPr lIns="91425" tIns="91425" rIns="91425" bIns="91425" anchor="b"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31"/>
        <p:cNvGrpSpPr/>
        <p:nvPr/>
      </p:nvGrpSpPr>
      <p:grpSpPr>
        <a:xfrm>
          <a:off x="0" y="0"/>
          <a:ext cx="0" cy="0"/>
          <a:chOff x="0" y="0"/>
          <a:chExt cx="0" cy="0"/>
        </a:xfrm>
      </p:grpSpPr>
      <p:sp>
        <p:nvSpPr>
          <p:cNvPr id="32" name="Shape 32"/>
          <p:cNvSpPr/>
          <p:nvPr/>
        </p:nvSpPr>
        <p:spPr>
          <a:xfrm flipH="1">
            <a:off x="-74" y="0"/>
            <a:ext cx="669599" cy="5143499"/>
          </a:xfrm>
          <a:prstGeom prst="rect">
            <a:avLst/>
          </a:prstGeom>
          <a:solidFill>
            <a:srgbClr val="000000">
              <a:alpha val="3460"/>
            </a:srgbClr>
          </a:solidFill>
          <a:ln>
            <a:noFill/>
          </a:ln>
        </p:spPr>
        <p:txBody>
          <a:bodyPr lIns="91425" tIns="91425" rIns="91425" bIns="91425" anchor="ctr" anchorCtr="0">
            <a:noAutofit/>
          </a:bodyPr>
          <a:lstStyle/>
          <a:p>
            <a:pPr lvl="0">
              <a:spcBef>
                <a:spcPts val="0"/>
              </a:spcBef>
              <a:buNone/>
            </a:pPr>
            <a:endParaRPr/>
          </a:p>
        </p:txBody>
      </p:sp>
      <p:sp>
        <p:nvSpPr>
          <p:cNvPr id="33" name="Shape 33"/>
          <p:cNvSpPr/>
          <p:nvPr/>
        </p:nvSpPr>
        <p:spPr>
          <a:xfrm flipH="1">
            <a:off x="-74" y="0"/>
            <a:ext cx="669599" cy="1139999"/>
          </a:xfrm>
          <a:prstGeom prst="rect">
            <a:avLst/>
          </a:prstGeom>
          <a:solidFill>
            <a:srgbClr val="0DB7C4"/>
          </a:solidFill>
          <a:ln>
            <a:noFill/>
          </a:ln>
        </p:spPr>
        <p:txBody>
          <a:bodyPr lIns="91425" tIns="91425" rIns="91425" bIns="91425" anchor="ctr" anchorCtr="0">
            <a:noAutofit/>
          </a:bodyPr>
          <a:lstStyle/>
          <a:p>
            <a:pPr lvl="0">
              <a:spcBef>
                <a:spcPts val="0"/>
              </a:spcBef>
              <a:buNone/>
            </a:pPr>
            <a:endParaRPr/>
          </a:p>
        </p:txBody>
      </p:sp>
      <p:sp>
        <p:nvSpPr>
          <p:cNvPr id="34" name="Shape 34"/>
          <p:cNvSpPr txBox="1">
            <a:spLocks noGrp="1"/>
          </p:cNvSpPr>
          <p:nvPr>
            <p:ph type="title"/>
          </p:nvPr>
        </p:nvSpPr>
        <p:spPr>
          <a:xfrm>
            <a:off x="844425" y="5597"/>
            <a:ext cx="3552600" cy="1139999"/>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5" name="Shape 35"/>
          <p:cNvSpPr txBox="1">
            <a:spLocks noGrp="1"/>
          </p:cNvSpPr>
          <p:nvPr>
            <p:ph type="body" idx="1"/>
          </p:nvPr>
        </p:nvSpPr>
        <p:spPr>
          <a:xfrm>
            <a:off x="844425" y="1534256"/>
            <a:ext cx="2804699" cy="3321600"/>
          </a:xfrm>
          <a:prstGeom prst="rect">
            <a:avLst/>
          </a:prstGeom>
        </p:spPr>
        <p:txBody>
          <a:bodyPr lIns="91425" tIns="91425" rIns="91425" bIns="91425" anchor="t" anchorCtr="0"/>
          <a:lstStyle>
            <a:lvl1pPr lvl="0">
              <a:spcBef>
                <a:spcPts val="0"/>
              </a:spcBef>
              <a:buSzPct val="100000"/>
              <a:defRPr sz="2000"/>
            </a:lvl1pPr>
            <a:lvl2pPr lvl="1">
              <a:spcBef>
                <a:spcPts val="0"/>
              </a:spcBef>
              <a:buSzPct val="100000"/>
              <a:defRPr sz="2000"/>
            </a:lvl2pPr>
            <a:lvl3pPr lvl="2">
              <a:spcBef>
                <a:spcPts val="0"/>
              </a:spcBef>
              <a:buSzPct val="100000"/>
              <a:defRPr sz="2000"/>
            </a:lvl3pPr>
            <a:lvl4pPr lvl="3">
              <a:spcBef>
                <a:spcPts val="0"/>
              </a:spcBef>
              <a:buSzPct val="100000"/>
              <a:defRPr sz="2000"/>
            </a:lvl4pPr>
            <a:lvl5pPr lvl="4">
              <a:spcBef>
                <a:spcPts val="0"/>
              </a:spcBef>
              <a:buSzPct val="100000"/>
              <a:defRPr sz="2000"/>
            </a:lvl5pPr>
            <a:lvl6pPr lvl="5">
              <a:spcBef>
                <a:spcPts val="0"/>
              </a:spcBef>
              <a:buSzPct val="100000"/>
              <a:defRPr sz="2000"/>
            </a:lvl6pPr>
            <a:lvl7pPr lvl="6">
              <a:spcBef>
                <a:spcPts val="0"/>
              </a:spcBef>
              <a:buSzPct val="100000"/>
              <a:defRPr sz="2000"/>
            </a:lvl7pPr>
            <a:lvl8pPr lvl="7">
              <a:spcBef>
                <a:spcPts val="0"/>
              </a:spcBef>
              <a:buSzPct val="100000"/>
              <a:defRPr sz="2000"/>
            </a:lvl8pPr>
            <a:lvl9pPr lvl="8">
              <a:spcBef>
                <a:spcPts val="0"/>
              </a:spcBef>
              <a:buSzPct val="100000"/>
              <a:defRPr sz="2000"/>
            </a:lvl9pPr>
          </a:lstStyle>
          <a:p>
            <a:endParaRPr/>
          </a:p>
        </p:txBody>
      </p:sp>
      <p:sp>
        <p:nvSpPr>
          <p:cNvPr id="36" name="Shape 36"/>
          <p:cNvSpPr txBox="1">
            <a:spLocks noGrp="1"/>
          </p:cNvSpPr>
          <p:nvPr>
            <p:ph type="body" idx="2"/>
          </p:nvPr>
        </p:nvSpPr>
        <p:spPr>
          <a:xfrm>
            <a:off x="3818122" y="1534256"/>
            <a:ext cx="2804699" cy="3321600"/>
          </a:xfrm>
          <a:prstGeom prst="rect">
            <a:avLst/>
          </a:prstGeom>
        </p:spPr>
        <p:txBody>
          <a:bodyPr lIns="91425" tIns="91425" rIns="91425" bIns="91425" anchor="t" anchorCtr="0"/>
          <a:lstStyle>
            <a:lvl1pPr lvl="0">
              <a:spcBef>
                <a:spcPts val="0"/>
              </a:spcBef>
              <a:buSzPct val="100000"/>
              <a:defRPr sz="2000"/>
            </a:lvl1pPr>
            <a:lvl2pPr lvl="1">
              <a:spcBef>
                <a:spcPts val="0"/>
              </a:spcBef>
              <a:buSzPct val="100000"/>
              <a:defRPr sz="2000"/>
            </a:lvl2pPr>
            <a:lvl3pPr lvl="2">
              <a:spcBef>
                <a:spcPts val="0"/>
              </a:spcBef>
              <a:buSzPct val="100000"/>
              <a:defRPr sz="2000"/>
            </a:lvl3pPr>
            <a:lvl4pPr lvl="3">
              <a:spcBef>
                <a:spcPts val="0"/>
              </a:spcBef>
              <a:buSzPct val="100000"/>
              <a:defRPr sz="2000"/>
            </a:lvl4pPr>
            <a:lvl5pPr lvl="4">
              <a:spcBef>
                <a:spcPts val="0"/>
              </a:spcBef>
              <a:buSzPct val="100000"/>
              <a:defRPr sz="2000"/>
            </a:lvl5pPr>
            <a:lvl6pPr lvl="5">
              <a:spcBef>
                <a:spcPts val="0"/>
              </a:spcBef>
              <a:buSzPct val="100000"/>
              <a:defRPr sz="2000"/>
            </a:lvl6pPr>
            <a:lvl7pPr lvl="6">
              <a:spcBef>
                <a:spcPts val="0"/>
              </a:spcBef>
              <a:buSzPct val="100000"/>
              <a:defRPr sz="2000"/>
            </a:lvl7pPr>
            <a:lvl8pPr lvl="7">
              <a:spcBef>
                <a:spcPts val="0"/>
              </a:spcBef>
              <a:buSzPct val="100000"/>
              <a:defRPr sz="2000"/>
            </a:lvl8pPr>
            <a:lvl9pPr lvl="8">
              <a:spcBef>
                <a:spcPts val="0"/>
              </a:spcBef>
              <a:buSzPct val="100000"/>
              <a:defRPr sz="2000"/>
            </a:lvl9pPr>
          </a:lstStyle>
          <a:p>
            <a:endParaRPr/>
          </a:p>
        </p:txBody>
      </p:sp>
      <p:sp>
        <p:nvSpPr>
          <p:cNvPr id="37" name="Shape 37"/>
          <p:cNvSpPr txBox="1">
            <a:spLocks noGrp="1"/>
          </p:cNvSpPr>
          <p:nvPr>
            <p:ph type="sldNum" idx="12"/>
          </p:nvPr>
        </p:nvSpPr>
        <p:spPr>
          <a:xfrm>
            <a:off x="-75" y="0"/>
            <a:ext cx="669599" cy="1139999"/>
          </a:xfrm>
          <a:prstGeom prst="rect">
            <a:avLst/>
          </a:prstGeom>
        </p:spPr>
        <p:txBody>
          <a:bodyPr lIns="91425" tIns="91425" rIns="91425" bIns="91425" anchor="b" anchorCtr="0">
            <a:noAutofit/>
          </a:bodyPr>
          <a:lstStyle/>
          <a:p>
            <a:pPr lvl="0">
              <a:spcBef>
                <a:spcPts val="0"/>
              </a:spcBef>
              <a:buNone/>
            </a:pPr>
            <a:fld id="{00000000-1234-1234-1234-123412341234}" type="slidenum">
              <a:rPr lang="en" sz="2400"/>
              <a:t>‹#›</a:t>
            </a:fld>
            <a:endParaRPr lang="en" sz="240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38"/>
        <p:cNvGrpSpPr/>
        <p:nvPr/>
      </p:nvGrpSpPr>
      <p:grpSpPr>
        <a:xfrm>
          <a:off x="0" y="0"/>
          <a:ext cx="0" cy="0"/>
          <a:chOff x="0" y="0"/>
          <a:chExt cx="0" cy="0"/>
        </a:xfrm>
      </p:grpSpPr>
      <p:sp>
        <p:nvSpPr>
          <p:cNvPr id="39" name="Shape 39"/>
          <p:cNvSpPr/>
          <p:nvPr/>
        </p:nvSpPr>
        <p:spPr>
          <a:xfrm flipH="1">
            <a:off x="-74" y="0"/>
            <a:ext cx="669599" cy="5143499"/>
          </a:xfrm>
          <a:prstGeom prst="rect">
            <a:avLst/>
          </a:prstGeom>
          <a:solidFill>
            <a:srgbClr val="000000">
              <a:alpha val="3460"/>
            </a:srgbClr>
          </a:solidFill>
          <a:ln>
            <a:noFill/>
          </a:ln>
        </p:spPr>
        <p:txBody>
          <a:bodyPr lIns="91425" tIns="91425" rIns="91425" bIns="91425" anchor="ctr" anchorCtr="0">
            <a:noAutofit/>
          </a:bodyPr>
          <a:lstStyle/>
          <a:p>
            <a:pPr lvl="0">
              <a:spcBef>
                <a:spcPts val="0"/>
              </a:spcBef>
              <a:buNone/>
            </a:pPr>
            <a:endParaRPr/>
          </a:p>
        </p:txBody>
      </p:sp>
      <p:sp>
        <p:nvSpPr>
          <p:cNvPr id="40" name="Shape 40"/>
          <p:cNvSpPr/>
          <p:nvPr/>
        </p:nvSpPr>
        <p:spPr>
          <a:xfrm flipH="1">
            <a:off x="-74" y="0"/>
            <a:ext cx="669599" cy="1139999"/>
          </a:xfrm>
          <a:prstGeom prst="rect">
            <a:avLst/>
          </a:prstGeom>
          <a:solidFill>
            <a:srgbClr val="0DB7C4"/>
          </a:solidFill>
          <a:ln>
            <a:noFill/>
          </a:ln>
        </p:spPr>
        <p:txBody>
          <a:bodyPr lIns="91425" tIns="91425" rIns="91425" bIns="91425" anchor="ctr" anchorCtr="0">
            <a:noAutofit/>
          </a:bodyPr>
          <a:lstStyle/>
          <a:p>
            <a:pPr lvl="0">
              <a:spcBef>
                <a:spcPts val="0"/>
              </a:spcBef>
              <a:buNone/>
            </a:pPr>
            <a:endParaRPr/>
          </a:p>
        </p:txBody>
      </p:sp>
      <p:sp>
        <p:nvSpPr>
          <p:cNvPr id="41" name="Shape 41"/>
          <p:cNvSpPr txBox="1">
            <a:spLocks noGrp="1"/>
          </p:cNvSpPr>
          <p:nvPr>
            <p:ph type="title"/>
          </p:nvPr>
        </p:nvSpPr>
        <p:spPr>
          <a:xfrm>
            <a:off x="844425" y="5597"/>
            <a:ext cx="3552600" cy="1139999"/>
          </a:xfrm>
          <a:prstGeom prst="rect">
            <a:avLst/>
          </a:prstGeom>
        </p:spPr>
        <p:txBody>
          <a:bodyPr lIns="91425" tIns="91425" rIns="91425" bIns="91425" anchor="b"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2" name="Shape 42"/>
          <p:cNvSpPr txBox="1">
            <a:spLocks noGrp="1"/>
          </p:cNvSpPr>
          <p:nvPr>
            <p:ph type="body" idx="1"/>
          </p:nvPr>
        </p:nvSpPr>
        <p:spPr>
          <a:xfrm>
            <a:off x="844425" y="1548525"/>
            <a:ext cx="1918799" cy="3225000"/>
          </a:xfrm>
          <a:prstGeom prst="rect">
            <a:avLst/>
          </a:prstGeom>
        </p:spPr>
        <p:txBody>
          <a:bodyPr lIns="91425" tIns="91425" rIns="91425" bIns="91425" anchor="t" anchorCtr="0"/>
          <a:lstStyle>
            <a:lvl1pPr lvl="0" rtl="0">
              <a:spcBef>
                <a:spcPts val="0"/>
              </a:spcBef>
              <a:buSzPct val="100000"/>
              <a:defRPr sz="1800"/>
            </a:lvl1pPr>
            <a:lvl2pPr lvl="1" rtl="0">
              <a:spcBef>
                <a:spcPts val="0"/>
              </a:spcBef>
              <a:buSzPct val="100000"/>
              <a:defRPr sz="1800"/>
            </a:lvl2pPr>
            <a:lvl3pPr lvl="2" rtl="0">
              <a:spcBef>
                <a:spcPts val="0"/>
              </a:spcBef>
              <a:buSzPct val="100000"/>
              <a:defRPr sz="18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3" name="Shape 43"/>
          <p:cNvSpPr txBox="1">
            <a:spLocks noGrp="1"/>
          </p:cNvSpPr>
          <p:nvPr>
            <p:ph type="body" idx="2"/>
          </p:nvPr>
        </p:nvSpPr>
        <p:spPr>
          <a:xfrm>
            <a:off x="2861613" y="1548525"/>
            <a:ext cx="1918799" cy="3225000"/>
          </a:xfrm>
          <a:prstGeom prst="rect">
            <a:avLst/>
          </a:prstGeom>
        </p:spPr>
        <p:txBody>
          <a:bodyPr lIns="91425" tIns="91425" rIns="91425" bIns="91425" anchor="t" anchorCtr="0"/>
          <a:lstStyle>
            <a:lvl1pPr lvl="0" rtl="0">
              <a:spcBef>
                <a:spcPts val="0"/>
              </a:spcBef>
              <a:buSzPct val="100000"/>
              <a:defRPr sz="1800"/>
            </a:lvl1pPr>
            <a:lvl2pPr lvl="1" rtl="0">
              <a:spcBef>
                <a:spcPts val="0"/>
              </a:spcBef>
              <a:buSzPct val="100000"/>
              <a:defRPr sz="1800"/>
            </a:lvl2pPr>
            <a:lvl3pPr lvl="2" rtl="0">
              <a:spcBef>
                <a:spcPts val="0"/>
              </a:spcBef>
              <a:buSzPct val="100000"/>
              <a:defRPr sz="18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4" name="Shape 44"/>
          <p:cNvSpPr txBox="1">
            <a:spLocks noGrp="1"/>
          </p:cNvSpPr>
          <p:nvPr>
            <p:ph type="body" idx="3"/>
          </p:nvPr>
        </p:nvSpPr>
        <p:spPr>
          <a:xfrm>
            <a:off x="4878801" y="1548525"/>
            <a:ext cx="1918799" cy="3225000"/>
          </a:xfrm>
          <a:prstGeom prst="rect">
            <a:avLst/>
          </a:prstGeom>
        </p:spPr>
        <p:txBody>
          <a:bodyPr lIns="91425" tIns="91425" rIns="91425" bIns="91425" anchor="t" anchorCtr="0"/>
          <a:lstStyle>
            <a:lvl1pPr lvl="0" rtl="0">
              <a:spcBef>
                <a:spcPts val="0"/>
              </a:spcBef>
              <a:buSzPct val="100000"/>
              <a:defRPr sz="1800"/>
            </a:lvl1pPr>
            <a:lvl2pPr lvl="1" rtl="0">
              <a:spcBef>
                <a:spcPts val="0"/>
              </a:spcBef>
              <a:buSzPct val="100000"/>
              <a:defRPr sz="1800"/>
            </a:lvl2pPr>
            <a:lvl3pPr lvl="2" rtl="0">
              <a:spcBef>
                <a:spcPts val="0"/>
              </a:spcBef>
              <a:buSzPct val="100000"/>
              <a:defRPr sz="18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5" name="Shape 45"/>
          <p:cNvSpPr txBox="1">
            <a:spLocks noGrp="1"/>
          </p:cNvSpPr>
          <p:nvPr>
            <p:ph type="sldNum" idx="12"/>
          </p:nvPr>
        </p:nvSpPr>
        <p:spPr>
          <a:xfrm>
            <a:off x="-75" y="0"/>
            <a:ext cx="669599" cy="1139999"/>
          </a:xfrm>
          <a:prstGeom prst="rect">
            <a:avLst/>
          </a:prstGeom>
        </p:spPr>
        <p:txBody>
          <a:bodyPr lIns="91425" tIns="91425" rIns="91425" bIns="91425" anchor="b"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6"/>
        <p:cNvGrpSpPr/>
        <p:nvPr/>
      </p:nvGrpSpPr>
      <p:grpSpPr>
        <a:xfrm>
          <a:off x="0" y="0"/>
          <a:ext cx="0" cy="0"/>
          <a:chOff x="0" y="0"/>
          <a:chExt cx="0" cy="0"/>
        </a:xfrm>
      </p:grpSpPr>
      <p:sp>
        <p:nvSpPr>
          <p:cNvPr id="47" name="Shape 47"/>
          <p:cNvSpPr/>
          <p:nvPr/>
        </p:nvSpPr>
        <p:spPr>
          <a:xfrm flipH="1">
            <a:off x="-74" y="0"/>
            <a:ext cx="669599" cy="5143499"/>
          </a:xfrm>
          <a:prstGeom prst="rect">
            <a:avLst/>
          </a:prstGeom>
          <a:solidFill>
            <a:srgbClr val="000000">
              <a:alpha val="3460"/>
            </a:srgbClr>
          </a:solidFill>
          <a:ln>
            <a:noFill/>
          </a:ln>
        </p:spPr>
        <p:txBody>
          <a:bodyPr lIns="91425" tIns="91425" rIns="91425" bIns="91425" anchor="ctr" anchorCtr="0">
            <a:noAutofit/>
          </a:bodyPr>
          <a:lstStyle/>
          <a:p>
            <a:pPr lvl="0">
              <a:spcBef>
                <a:spcPts val="0"/>
              </a:spcBef>
              <a:buNone/>
            </a:pPr>
            <a:endParaRPr/>
          </a:p>
        </p:txBody>
      </p:sp>
      <p:sp>
        <p:nvSpPr>
          <p:cNvPr id="48" name="Shape 48"/>
          <p:cNvSpPr/>
          <p:nvPr/>
        </p:nvSpPr>
        <p:spPr>
          <a:xfrm flipH="1">
            <a:off x="-74" y="0"/>
            <a:ext cx="669599" cy="1139999"/>
          </a:xfrm>
          <a:prstGeom prst="rect">
            <a:avLst/>
          </a:prstGeom>
          <a:solidFill>
            <a:srgbClr val="0DB7C4"/>
          </a:solidFill>
          <a:ln>
            <a:noFill/>
          </a:ln>
        </p:spPr>
        <p:txBody>
          <a:bodyPr lIns="91425" tIns="91425" rIns="91425" bIns="91425" anchor="ctr" anchorCtr="0">
            <a:noAutofit/>
          </a:bodyPr>
          <a:lstStyle/>
          <a:p>
            <a:pPr lvl="0">
              <a:spcBef>
                <a:spcPts val="0"/>
              </a:spcBef>
              <a:buNone/>
            </a:pPr>
            <a:endParaRPr/>
          </a:p>
        </p:txBody>
      </p:sp>
      <p:sp>
        <p:nvSpPr>
          <p:cNvPr id="49" name="Shape 49"/>
          <p:cNvSpPr txBox="1">
            <a:spLocks noGrp="1"/>
          </p:cNvSpPr>
          <p:nvPr>
            <p:ph type="title"/>
          </p:nvPr>
        </p:nvSpPr>
        <p:spPr>
          <a:xfrm>
            <a:off x="844425" y="5597"/>
            <a:ext cx="3552600" cy="1139999"/>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50" name="Shape 50"/>
          <p:cNvSpPr txBox="1">
            <a:spLocks noGrp="1"/>
          </p:cNvSpPr>
          <p:nvPr>
            <p:ph type="sldNum" idx="12"/>
          </p:nvPr>
        </p:nvSpPr>
        <p:spPr>
          <a:xfrm>
            <a:off x="-75" y="0"/>
            <a:ext cx="669599" cy="1139999"/>
          </a:xfrm>
          <a:prstGeom prst="rect">
            <a:avLst/>
          </a:prstGeom>
        </p:spPr>
        <p:txBody>
          <a:bodyPr lIns="91425" tIns="91425" rIns="91425" bIns="91425" anchor="b"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Big image background">
    <p:spTree>
      <p:nvGrpSpPr>
        <p:cNvPr id="1" name="Shape 51"/>
        <p:cNvGrpSpPr/>
        <p:nvPr/>
      </p:nvGrpSpPr>
      <p:grpSpPr>
        <a:xfrm>
          <a:off x="0" y="0"/>
          <a:ext cx="0" cy="0"/>
          <a:chOff x="0" y="0"/>
          <a:chExt cx="0" cy="0"/>
        </a:xfrm>
      </p:grpSpPr>
      <p:sp>
        <p:nvSpPr>
          <p:cNvPr id="52" name="Shape 52"/>
          <p:cNvSpPr/>
          <p:nvPr/>
        </p:nvSpPr>
        <p:spPr>
          <a:xfrm flipH="1">
            <a:off x="-75" y="0"/>
            <a:ext cx="1851600" cy="5143499"/>
          </a:xfrm>
          <a:prstGeom prst="rect">
            <a:avLst/>
          </a:prstGeom>
          <a:solidFill>
            <a:srgbClr val="0DB7C4">
              <a:alpha val="36540"/>
            </a:srgbClr>
          </a:solidFill>
          <a:ln>
            <a:noFill/>
          </a:ln>
        </p:spPr>
        <p:txBody>
          <a:bodyPr lIns="91425" tIns="91425" rIns="91425" bIns="91425" anchor="ctr" anchorCtr="0">
            <a:noAutofit/>
          </a:bodyPr>
          <a:lstStyle/>
          <a:p>
            <a:pPr lvl="0">
              <a:spcBef>
                <a:spcPts val="0"/>
              </a:spcBef>
              <a:buNone/>
            </a:pPr>
            <a:endParaRPr/>
          </a:p>
        </p:txBody>
      </p:sp>
      <p:sp>
        <p:nvSpPr>
          <p:cNvPr id="53" name="Shape 53"/>
          <p:cNvSpPr/>
          <p:nvPr/>
        </p:nvSpPr>
        <p:spPr>
          <a:xfrm flipH="1">
            <a:off x="-75" y="0"/>
            <a:ext cx="1851600" cy="1139999"/>
          </a:xfrm>
          <a:prstGeom prst="rect">
            <a:avLst/>
          </a:prstGeom>
          <a:solidFill>
            <a:srgbClr val="0DB7C4"/>
          </a:solidFill>
          <a:ln>
            <a:noFill/>
          </a:ln>
        </p:spPr>
        <p:txBody>
          <a:bodyPr lIns="91425" tIns="91425" rIns="91425" bIns="91425" anchor="ctr" anchorCtr="0">
            <a:noAutofit/>
          </a:bodyPr>
          <a:lstStyle/>
          <a:p>
            <a:pPr lvl="0">
              <a:spcBef>
                <a:spcPts val="0"/>
              </a:spcBef>
              <a:buNone/>
            </a:pPr>
            <a:endParaRPr/>
          </a:p>
        </p:txBody>
      </p:sp>
      <p:sp>
        <p:nvSpPr>
          <p:cNvPr id="54" name="Shape 54"/>
          <p:cNvSpPr txBox="1">
            <a:spLocks noGrp="1"/>
          </p:cNvSpPr>
          <p:nvPr>
            <p:ph type="title"/>
          </p:nvPr>
        </p:nvSpPr>
        <p:spPr>
          <a:xfrm>
            <a:off x="235225" y="1292400"/>
            <a:ext cx="1381199" cy="1139999"/>
          </a:xfrm>
          <a:prstGeom prst="rect">
            <a:avLst/>
          </a:prstGeom>
        </p:spPr>
        <p:txBody>
          <a:bodyPr lIns="91425" tIns="91425" rIns="91425" bIns="91425" anchor="t" anchorCtr="0"/>
          <a:lstStyle>
            <a:lvl1pPr lvl="0" rtl="0">
              <a:spcBef>
                <a:spcPts val="0"/>
              </a:spcBef>
              <a:buClr>
                <a:srgbClr val="FFFFFF"/>
              </a:buClr>
              <a:buSzPct val="100000"/>
              <a:defRPr sz="1800">
                <a:solidFill>
                  <a:srgbClr val="FFFFFF"/>
                </a:solidFill>
              </a:defRPr>
            </a:lvl1pPr>
            <a:lvl2pPr lvl="1" rtl="0">
              <a:spcBef>
                <a:spcPts val="0"/>
              </a:spcBef>
              <a:buClr>
                <a:srgbClr val="FFFFFF"/>
              </a:buClr>
              <a:buSzPct val="100000"/>
              <a:defRPr sz="1800">
                <a:solidFill>
                  <a:srgbClr val="FFFFFF"/>
                </a:solidFill>
              </a:defRPr>
            </a:lvl2pPr>
            <a:lvl3pPr lvl="2" rtl="0">
              <a:spcBef>
                <a:spcPts val="0"/>
              </a:spcBef>
              <a:buClr>
                <a:srgbClr val="FFFFFF"/>
              </a:buClr>
              <a:buSzPct val="100000"/>
              <a:defRPr sz="1800">
                <a:solidFill>
                  <a:srgbClr val="FFFFFF"/>
                </a:solidFill>
              </a:defRPr>
            </a:lvl3pPr>
            <a:lvl4pPr lvl="3" rtl="0">
              <a:spcBef>
                <a:spcPts val="0"/>
              </a:spcBef>
              <a:buClr>
                <a:srgbClr val="FFFFFF"/>
              </a:buClr>
              <a:buSzPct val="100000"/>
              <a:defRPr sz="1800">
                <a:solidFill>
                  <a:srgbClr val="FFFFFF"/>
                </a:solidFill>
              </a:defRPr>
            </a:lvl4pPr>
            <a:lvl5pPr lvl="4" rtl="0">
              <a:spcBef>
                <a:spcPts val="0"/>
              </a:spcBef>
              <a:buClr>
                <a:srgbClr val="FFFFFF"/>
              </a:buClr>
              <a:buSzPct val="100000"/>
              <a:defRPr sz="1800">
                <a:solidFill>
                  <a:srgbClr val="FFFFFF"/>
                </a:solidFill>
              </a:defRPr>
            </a:lvl5pPr>
            <a:lvl6pPr lvl="5" rtl="0">
              <a:spcBef>
                <a:spcPts val="0"/>
              </a:spcBef>
              <a:buClr>
                <a:srgbClr val="FFFFFF"/>
              </a:buClr>
              <a:buSzPct val="100000"/>
              <a:defRPr sz="1800">
                <a:solidFill>
                  <a:srgbClr val="FFFFFF"/>
                </a:solidFill>
              </a:defRPr>
            </a:lvl6pPr>
            <a:lvl7pPr lvl="6" rtl="0">
              <a:spcBef>
                <a:spcPts val="0"/>
              </a:spcBef>
              <a:buClr>
                <a:srgbClr val="FFFFFF"/>
              </a:buClr>
              <a:buSzPct val="100000"/>
              <a:defRPr sz="1800">
                <a:solidFill>
                  <a:srgbClr val="FFFFFF"/>
                </a:solidFill>
              </a:defRPr>
            </a:lvl7pPr>
            <a:lvl8pPr lvl="7" rtl="0">
              <a:spcBef>
                <a:spcPts val="0"/>
              </a:spcBef>
              <a:buClr>
                <a:srgbClr val="FFFFFF"/>
              </a:buClr>
              <a:buSzPct val="100000"/>
              <a:defRPr sz="1800">
                <a:solidFill>
                  <a:srgbClr val="FFFFFF"/>
                </a:solidFill>
              </a:defRPr>
            </a:lvl8pPr>
            <a:lvl9pPr lvl="8" rtl="0">
              <a:spcBef>
                <a:spcPts val="0"/>
              </a:spcBef>
              <a:buClr>
                <a:srgbClr val="FFFFFF"/>
              </a:buClr>
              <a:buSzPct val="100000"/>
              <a:defRPr sz="1800">
                <a:solidFill>
                  <a:srgbClr val="FFFFFF"/>
                </a:solidFill>
              </a:defRPr>
            </a:lvl9pPr>
          </a:lstStyle>
          <a:p>
            <a:endParaRPr/>
          </a:p>
        </p:txBody>
      </p:sp>
      <p:sp>
        <p:nvSpPr>
          <p:cNvPr id="55" name="Shape 55"/>
          <p:cNvSpPr txBox="1">
            <a:spLocks noGrp="1"/>
          </p:cNvSpPr>
          <p:nvPr>
            <p:ph type="sldNum" idx="12"/>
          </p:nvPr>
        </p:nvSpPr>
        <p:spPr>
          <a:xfrm>
            <a:off x="-75" y="0"/>
            <a:ext cx="1851600" cy="1139999"/>
          </a:xfrm>
          <a:prstGeom prst="rect">
            <a:avLst/>
          </a:prstGeom>
        </p:spPr>
        <p:txBody>
          <a:bodyPr lIns="91425" tIns="91425" rIns="91425" bIns="91425" anchor="b"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56"/>
        <p:cNvGrpSpPr/>
        <p:nvPr/>
      </p:nvGrpSpPr>
      <p:grpSpPr>
        <a:xfrm>
          <a:off x="0" y="0"/>
          <a:ext cx="0" cy="0"/>
          <a:chOff x="0" y="0"/>
          <a:chExt cx="0" cy="0"/>
        </a:xfrm>
      </p:grpSpPr>
      <p:sp>
        <p:nvSpPr>
          <p:cNvPr id="57" name="Shape 57"/>
          <p:cNvSpPr/>
          <p:nvPr/>
        </p:nvSpPr>
        <p:spPr>
          <a:xfrm flipH="1">
            <a:off x="-75" y="0"/>
            <a:ext cx="1851600" cy="5143499"/>
          </a:xfrm>
          <a:prstGeom prst="rect">
            <a:avLst/>
          </a:prstGeom>
          <a:solidFill>
            <a:srgbClr val="000000">
              <a:alpha val="3460"/>
            </a:srgbClr>
          </a:solidFill>
          <a:ln>
            <a:noFill/>
          </a:ln>
        </p:spPr>
        <p:txBody>
          <a:bodyPr lIns="91425" tIns="91425" rIns="91425" bIns="91425" anchor="ctr" anchorCtr="0">
            <a:noAutofit/>
          </a:bodyPr>
          <a:lstStyle/>
          <a:p>
            <a:pPr lvl="0">
              <a:spcBef>
                <a:spcPts val="0"/>
              </a:spcBef>
              <a:buNone/>
            </a:pPr>
            <a:endParaRPr/>
          </a:p>
        </p:txBody>
      </p:sp>
      <p:sp>
        <p:nvSpPr>
          <p:cNvPr id="58" name="Shape 58"/>
          <p:cNvSpPr/>
          <p:nvPr/>
        </p:nvSpPr>
        <p:spPr>
          <a:xfrm flipH="1">
            <a:off x="-75" y="0"/>
            <a:ext cx="1851600" cy="1139999"/>
          </a:xfrm>
          <a:prstGeom prst="rect">
            <a:avLst/>
          </a:prstGeom>
          <a:solidFill>
            <a:srgbClr val="0DB7C4"/>
          </a:solidFill>
          <a:ln>
            <a:noFill/>
          </a:ln>
        </p:spPr>
        <p:txBody>
          <a:bodyPr lIns="91425" tIns="91425" rIns="91425" bIns="91425" anchor="ctr" anchorCtr="0">
            <a:noAutofit/>
          </a:bodyPr>
          <a:lstStyle/>
          <a:p>
            <a:pPr lvl="0">
              <a:spcBef>
                <a:spcPts val="0"/>
              </a:spcBef>
              <a:buNone/>
            </a:pPr>
            <a:endParaRPr/>
          </a:p>
        </p:txBody>
      </p:sp>
      <p:sp>
        <p:nvSpPr>
          <p:cNvPr id="59" name="Shape 59"/>
          <p:cNvSpPr txBox="1">
            <a:spLocks noGrp="1"/>
          </p:cNvSpPr>
          <p:nvPr>
            <p:ph type="sldNum" idx="12"/>
          </p:nvPr>
        </p:nvSpPr>
        <p:spPr>
          <a:xfrm>
            <a:off x="-75" y="0"/>
            <a:ext cx="1851600" cy="1139999"/>
          </a:xfrm>
          <a:prstGeom prst="rect">
            <a:avLst/>
          </a:prstGeom>
        </p:spPr>
        <p:txBody>
          <a:bodyPr lIns="91425" tIns="91425" rIns="91425" bIns="91425" anchor="b" anchorCtr="0">
            <a:noAutofit/>
          </a:bodyPr>
          <a:lstStyle/>
          <a:p>
            <a:pPr lvl="0" rtl="0">
              <a:spcBef>
                <a:spcPts val="0"/>
              </a:spcBef>
              <a:buNone/>
            </a:pPr>
            <a:fld id="{00000000-1234-1234-1234-123412341234}" type="slidenum">
              <a:rPr lang="en"/>
              <a:t>‹#›</a:t>
            </a:fld>
            <a:endParaRPr lang="en"/>
          </a:p>
        </p:txBody>
      </p:sp>
      <p:sp>
        <p:nvSpPr>
          <p:cNvPr id="60" name="Shape 60"/>
          <p:cNvSpPr txBox="1">
            <a:spLocks noGrp="1"/>
          </p:cNvSpPr>
          <p:nvPr>
            <p:ph type="body" idx="1"/>
          </p:nvPr>
        </p:nvSpPr>
        <p:spPr>
          <a:xfrm>
            <a:off x="223150" y="1284100"/>
            <a:ext cx="1393199" cy="1932899"/>
          </a:xfrm>
          <a:prstGeom prst="rect">
            <a:avLst/>
          </a:prstGeom>
        </p:spPr>
        <p:txBody>
          <a:bodyPr lIns="91425" tIns="91425" rIns="91425" bIns="91425" anchor="t" anchorCtr="0"/>
          <a:lstStyle>
            <a:lvl1pPr lvl="0">
              <a:spcBef>
                <a:spcPts val="360"/>
              </a:spcBef>
              <a:buClr>
                <a:srgbClr val="415665"/>
              </a:buClr>
              <a:buSzPct val="100000"/>
              <a:buNone/>
              <a:defRPr sz="1200"/>
            </a:lvl1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844425" y="5597"/>
            <a:ext cx="3552600" cy="1139999"/>
          </a:xfrm>
          <a:prstGeom prst="rect">
            <a:avLst/>
          </a:prstGeom>
          <a:noFill/>
          <a:ln>
            <a:noFill/>
          </a:ln>
        </p:spPr>
        <p:txBody>
          <a:bodyPr lIns="91425" tIns="91425" rIns="91425" bIns="91425" anchor="b" anchorCtr="0"/>
          <a:lstStyle>
            <a:lvl1pPr lvl="0">
              <a:spcBef>
                <a:spcPts val="0"/>
              </a:spcBef>
              <a:buClr>
                <a:srgbClr val="0DB7C4"/>
              </a:buClr>
              <a:buSzPct val="100000"/>
              <a:buFont typeface="Dosis"/>
              <a:buNone/>
              <a:defRPr sz="2400">
                <a:solidFill>
                  <a:srgbClr val="0DB7C4"/>
                </a:solidFill>
                <a:latin typeface="Dosis"/>
                <a:ea typeface="Dosis"/>
                <a:cs typeface="Dosis"/>
                <a:sym typeface="Dosis"/>
              </a:defRPr>
            </a:lvl1pPr>
            <a:lvl2pPr lvl="1">
              <a:spcBef>
                <a:spcPts val="0"/>
              </a:spcBef>
              <a:buClr>
                <a:srgbClr val="0DB7C4"/>
              </a:buClr>
              <a:buSzPct val="100000"/>
              <a:buFont typeface="Dosis"/>
              <a:buNone/>
              <a:defRPr sz="2400">
                <a:solidFill>
                  <a:srgbClr val="0DB7C4"/>
                </a:solidFill>
                <a:latin typeface="Dosis"/>
                <a:ea typeface="Dosis"/>
                <a:cs typeface="Dosis"/>
                <a:sym typeface="Dosis"/>
              </a:defRPr>
            </a:lvl2pPr>
            <a:lvl3pPr lvl="2">
              <a:spcBef>
                <a:spcPts val="0"/>
              </a:spcBef>
              <a:buClr>
                <a:srgbClr val="0DB7C4"/>
              </a:buClr>
              <a:buSzPct val="100000"/>
              <a:buFont typeface="Dosis"/>
              <a:buNone/>
              <a:defRPr sz="2400">
                <a:solidFill>
                  <a:srgbClr val="0DB7C4"/>
                </a:solidFill>
                <a:latin typeface="Dosis"/>
                <a:ea typeface="Dosis"/>
                <a:cs typeface="Dosis"/>
                <a:sym typeface="Dosis"/>
              </a:defRPr>
            </a:lvl3pPr>
            <a:lvl4pPr lvl="3">
              <a:spcBef>
                <a:spcPts val="0"/>
              </a:spcBef>
              <a:buClr>
                <a:srgbClr val="0DB7C4"/>
              </a:buClr>
              <a:buSzPct val="100000"/>
              <a:buFont typeface="Dosis"/>
              <a:buNone/>
              <a:defRPr sz="2400">
                <a:solidFill>
                  <a:srgbClr val="0DB7C4"/>
                </a:solidFill>
                <a:latin typeface="Dosis"/>
                <a:ea typeface="Dosis"/>
                <a:cs typeface="Dosis"/>
                <a:sym typeface="Dosis"/>
              </a:defRPr>
            </a:lvl4pPr>
            <a:lvl5pPr lvl="4">
              <a:spcBef>
                <a:spcPts val="0"/>
              </a:spcBef>
              <a:buClr>
                <a:srgbClr val="0DB7C4"/>
              </a:buClr>
              <a:buSzPct val="100000"/>
              <a:buFont typeface="Dosis"/>
              <a:buNone/>
              <a:defRPr sz="2400">
                <a:solidFill>
                  <a:srgbClr val="0DB7C4"/>
                </a:solidFill>
                <a:latin typeface="Dosis"/>
                <a:ea typeface="Dosis"/>
                <a:cs typeface="Dosis"/>
                <a:sym typeface="Dosis"/>
              </a:defRPr>
            </a:lvl5pPr>
            <a:lvl6pPr lvl="5">
              <a:spcBef>
                <a:spcPts val="0"/>
              </a:spcBef>
              <a:buClr>
                <a:srgbClr val="0DB7C4"/>
              </a:buClr>
              <a:buSzPct val="100000"/>
              <a:buFont typeface="Dosis"/>
              <a:buNone/>
              <a:defRPr sz="2400">
                <a:solidFill>
                  <a:srgbClr val="0DB7C4"/>
                </a:solidFill>
                <a:latin typeface="Dosis"/>
                <a:ea typeface="Dosis"/>
                <a:cs typeface="Dosis"/>
                <a:sym typeface="Dosis"/>
              </a:defRPr>
            </a:lvl6pPr>
            <a:lvl7pPr lvl="6">
              <a:spcBef>
                <a:spcPts val="0"/>
              </a:spcBef>
              <a:buClr>
                <a:srgbClr val="0DB7C4"/>
              </a:buClr>
              <a:buSzPct val="100000"/>
              <a:buFont typeface="Dosis"/>
              <a:buNone/>
              <a:defRPr sz="2400">
                <a:solidFill>
                  <a:srgbClr val="0DB7C4"/>
                </a:solidFill>
                <a:latin typeface="Dosis"/>
                <a:ea typeface="Dosis"/>
                <a:cs typeface="Dosis"/>
                <a:sym typeface="Dosis"/>
              </a:defRPr>
            </a:lvl7pPr>
            <a:lvl8pPr lvl="7">
              <a:spcBef>
                <a:spcPts val="0"/>
              </a:spcBef>
              <a:buClr>
                <a:srgbClr val="0DB7C4"/>
              </a:buClr>
              <a:buSzPct val="100000"/>
              <a:buFont typeface="Dosis"/>
              <a:buNone/>
              <a:defRPr sz="2400">
                <a:solidFill>
                  <a:srgbClr val="0DB7C4"/>
                </a:solidFill>
                <a:latin typeface="Dosis"/>
                <a:ea typeface="Dosis"/>
                <a:cs typeface="Dosis"/>
                <a:sym typeface="Dosis"/>
              </a:defRPr>
            </a:lvl8pPr>
            <a:lvl9pPr lvl="8">
              <a:spcBef>
                <a:spcPts val="0"/>
              </a:spcBef>
              <a:buClr>
                <a:srgbClr val="0DB7C4"/>
              </a:buClr>
              <a:buSzPct val="100000"/>
              <a:buFont typeface="Dosis"/>
              <a:buNone/>
              <a:defRPr sz="2400">
                <a:solidFill>
                  <a:srgbClr val="0DB7C4"/>
                </a:solidFill>
                <a:latin typeface="Dosis"/>
                <a:ea typeface="Dosis"/>
                <a:cs typeface="Dosis"/>
                <a:sym typeface="Dosis"/>
              </a:defRPr>
            </a:lvl9pPr>
          </a:lstStyle>
          <a:p>
            <a:endParaRPr/>
          </a:p>
        </p:txBody>
      </p:sp>
      <p:sp>
        <p:nvSpPr>
          <p:cNvPr id="7" name="Shape 7"/>
          <p:cNvSpPr txBox="1">
            <a:spLocks noGrp="1"/>
          </p:cNvSpPr>
          <p:nvPr>
            <p:ph type="body" idx="1"/>
          </p:nvPr>
        </p:nvSpPr>
        <p:spPr>
          <a:xfrm>
            <a:off x="844425" y="1538075"/>
            <a:ext cx="5169000" cy="3387899"/>
          </a:xfrm>
          <a:prstGeom prst="rect">
            <a:avLst/>
          </a:prstGeom>
          <a:noFill/>
          <a:ln>
            <a:noFill/>
          </a:ln>
        </p:spPr>
        <p:txBody>
          <a:bodyPr lIns="91425" tIns="91425" rIns="91425" bIns="91425" anchor="t" anchorCtr="0"/>
          <a:lstStyle>
            <a:lvl1pPr lvl="0">
              <a:spcBef>
                <a:spcPts val="600"/>
              </a:spcBef>
              <a:buClr>
                <a:srgbClr val="0DB7C4"/>
              </a:buClr>
              <a:buSzPct val="100000"/>
              <a:buFont typeface="Source Sans Pro"/>
              <a:buChar char="▹"/>
              <a:defRPr sz="3000">
                <a:solidFill>
                  <a:srgbClr val="415665"/>
                </a:solidFill>
                <a:latin typeface="Source Sans Pro"/>
                <a:ea typeface="Source Sans Pro"/>
                <a:cs typeface="Source Sans Pro"/>
                <a:sym typeface="Source Sans Pro"/>
              </a:defRPr>
            </a:lvl1pPr>
            <a:lvl2pPr lvl="1">
              <a:spcBef>
                <a:spcPts val="480"/>
              </a:spcBef>
              <a:buClr>
                <a:srgbClr val="0DB7C4"/>
              </a:buClr>
              <a:buSzPct val="100000"/>
              <a:buFont typeface="Source Sans Pro"/>
              <a:buChar char="▸"/>
              <a:defRPr sz="2400">
                <a:solidFill>
                  <a:srgbClr val="415665"/>
                </a:solidFill>
                <a:latin typeface="Source Sans Pro"/>
                <a:ea typeface="Source Sans Pro"/>
                <a:cs typeface="Source Sans Pro"/>
                <a:sym typeface="Source Sans Pro"/>
              </a:defRPr>
            </a:lvl2pPr>
            <a:lvl3pPr lvl="2">
              <a:spcBef>
                <a:spcPts val="480"/>
              </a:spcBef>
              <a:buClr>
                <a:srgbClr val="0DB7C4"/>
              </a:buClr>
              <a:buSzPct val="100000"/>
              <a:buFont typeface="Source Sans Pro"/>
              <a:buChar char="⬩"/>
              <a:defRPr sz="2400">
                <a:solidFill>
                  <a:srgbClr val="415665"/>
                </a:solidFill>
                <a:latin typeface="Source Sans Pro"/>
                <a:ea typeface="Source Sans Pro"/>
                <a:cs typeface="Source Sans Pro"/>
                <a:sym typeface="Source Sans Pro"/>
              </a:defRPr>
            </a:lvl3pPr>
            <a:lvl4pPr lvl="3">
              <a:spcBef>
                <a:spcPts val="360"/>
              </a:spcBef>
              <a:buClr>
                <a:srgbClr val="0DB7C4"/>
              </a:buClr>
              <a:buSzPct val="100000"/>
              <a:buFont typeface="Source Sans Pro"/>
              <a:buChar char="⬞"/>
              <a:defRPr sz="1800">
                <a:solidFill>
                  <a:srgbClr val="415665"/>
                </a:solidFill>
                <a:latin typeface="Source Sans Pro"/>
                <a:ea typeface="Source Sans Pro"/>
                <a:cs typeface="Source Sans Pro"/>
                <a:sym typeface="Source Sans Pro"/>
              </a:defRPr>
            </a:lvl4pPr>
            <a:lvl5pPr lvl="4">
              <a:spcBef>
                <a:spcPts val="360"/>
              </a:spcBef>
              <a:buClr>
                <a:srgbClr val="0DB7C4"/>
              </a:buClr>
              <a:buSzPct val="100000"/>
              <a:buFont typeface="Source Sans Pro"/>
              <a:defRPr sz="1800">
                <a:solidFill>
                  <a:srgbClr val="415665"/>
                </a:solidFill>
                <a:latin typeface="Source Sans Pro"/>
                <a:ea typeface="Source Sans Pro"/>
                <a:cs typeface="Source Sans Pro"/>
                <a:sym typeface="Source Sans Pro"/>
              </a:defRPr>
            </a:lvl5pPr>
            <a:lvl6pPr lvl="5">
              <a:spcBef>
                <a:spcPts val="360"/>
              </a:spcBef>
              <a:buClr>
                <a:srgbClr val="0DB7C4"/>
              </a:buClr>
              <a:buSzPct val="100000"/>
              <a:buFont typeface="Source Sans Pro"/>
              <a:defRPr sz="1800">
                <a:solidFill>
                  <a:srgbClr val="415665"/>
                </a:solidFill>
                <a:latin typeface="Source Sans Pro"/>
                <a:ea typeface="Source Sans Pro"/>
                <a:cs typeface="Source Sans Pro"/>
                <a:sym typeface="Source Sans Pro"/>
              </a:defRPr>
            </a:lvl6pPr>
            <a:lvl7pPr lvl="6">
              <a:spcBef>
                <a:spcPts val="360"/>
              </a:spcBef>
              <a:buClr>
                <a:srgbClr val="0DB7C4"/>
              </a:buClr>
              <a:buSzPct val="100000"/>
              <a:buFont typeface="Source Sans Pro"/>
              <a:defRPr sz="1800">
                <a:solidFill>
                  <a:srgbClr val="415665"/>
                </a:solidFill>
                <a:latin typeface="Source Sans Pro"/>
                <a:ea typeface="Source Sans Pro"/>
                <a:cs typeface="Source Sans Pro"/>
                <a:sym typeface="Source Sans Pro"/>
              </a:defRPr>
            </a:lvl7pPr>
            <a:lvl8pPr lvl="7">
              <a:spcBef>
                <a:spcPts val="360"/>
              </a:spcBef>
              <a:buClr>
                <a:srgbClr val="0DB7C4"/>
              </a:buClr>
              <a:buSzPct val="100000"/>
              <a:buFont typeface="Source Sans Pro"/>
              <a:defRPr sz="1800">
                <a:solidFill>
                  <a:srgbClr val="415665"/>
                </a:solidFill>
                <a:latin typeface="Source Sans Pro"/>
                <a:ea typeface="Source Sans Pro"/>
                <a:cs typeface="Source Sans Pro"/>
                <a:sym typeface="Source Sans Pro"/>
              </a:defRPr>
            </a:lvl8pPr>
            <a:lvl9pPr lvl="8">
              <a:spcBef>
                <a:spcPts val="360"/>
              </a:spcBef>
              <a:buClr>
                <a:srgbClr val="0DB7C4"/>
              </a:buClr>
              <a:buSzPct val="100000"/>
              <a:buFont typeface="Source Sans Pro"/>
              <a:defRPr sz="1800">
                <a:solidFill>
                  <a:srgbClr val="415665"/>
                </a:solidFill>
                <a:latin typeface="Source Sans Pro"/>
                <a:ea typeface="Source Sans Pro"/>
                <a:cs typeface="Source Sans Pro"/>
                <a:sym typeface="Source Sans Pro"/>
              </a:defRPr>
            </a:lvl9pPr>
          </a:lstStyle>
          <a:p>
            <a:endParaRPr/>
          </a:p>
        </p:txBody>
      </p:sp>
      <p:sp>
        <p:nvSpPr>
          <p:cNvPr id="8" name="Shape 8"/>
          <p:cNvSpPr txBox="1">
            <a:spLocks noGrp="1"/>
          </p:cNvSpPr>
          <p:nvPr>
            <p:ph type="sldNum" idx="12"/>
          </p:nvPr>
        </p:nvSpPr>
        <p:spPr>
          <a:xfrm>
            <a:off x="-75" y="0"/>
            <a:ext cx="669599" cy="1139999"/>
          </a:xfrm>
          <a:prstGeom prst="rect">
            <a:avLst/>
          </a:prstGeom>
          <a:noFill/>
          <a:ln>
            <a:noFill/>
          </a:ln>
        </p:spPr>
        <p:txBody>
          <a:bodyPr lIns="91425" tIns="91425" rIns="91425" bIns="91425" anchor="b" anchorCtr="0">
            <a:noAutofit/>
          </a:bodyPr>
          <a:lstStyle/>
          <a:p>
            <a:pPr lvl="0" algn="ctr" rtl="0">
              <a:spcBef>
                <a:spcPts val="0"/>
              </a:spcBef>
              <a:buNone/>
            </a:pPr>
            <a:fld id="{00000000-1234-1234-1234-123412341234}" type="slidenum">
              <a:rPr lang="en" sz="2400">
                <a:solidFill>
                  <a:srgbClr val="FFFFFF"/>
                </a:solidFill>
                <a:latin typeface="Dosis"/>
                <a:ea typeface="Dosis"/>
                <a:cs typeface="Dosis"/>
                <a:sym typeface="Dosis"/>
              </a:rPr>
              <a:t>‹#›</a:t>
            </a:fld>
            <a:endParaRPr lang="en" sz="2400">
              <a:solidFill>
                <a:srgbClr val="FFFFFF"/>
              </a:solidFill>
              <a:latin typeface="Dosis"/>
              <a:ea typeface="Dosis"/>
              <a:cs typeface="Dosis"/>
              <a:sym typeface="Dosis"/>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Shape 69"/>
          <p:cNvSpPr txBox="1">
            <a:spLocks noGrp="1"/>
          </p:cNvSpPr>
          <p:nvPr>
            <p:ph type="ctrTitle"/>
          </p:nvPr>
        </p:nvSpPr>
        <p:spPr>
          <a:xfrm>
            <a:off x="685800" y="2525225"/>
            <a:ext cx="5309699" cy="1159799"/>
          </a:xfrm>
          <a:prstGeom prst="rect">
            <a:avLst/>
          </a:prstGeom>
        </p:spPr>
        <p:txBody>
          <a:bodyPr lIns="91425" tIns="91425" rIns="91425" bIns="91425" anchor="b" anchorCtr="0">
            <a:noAutofit/>
          </a:bodyPr>
          <a:lstStyle/>
          <a:p>
            <a:pPr lvl="0" rtl="0">
              <a:spcBef>
                <a:spcPts val="0"/>
              </a:spcBef>
              <a:buNone/>
            </a:pPr>
            <a:r>
              <a:rPr lang="en"/>
              <a:t>Reconstruction</a:t>
            </a:r>
          </a:p>
          <a:p>
            <a:pPr lvl="0">
              <a:spcBef>
                <a:spcPts val="0"/>
              </a:spcBef>
              <a:buNone/>
            </a:pPr>
            <a:r>
              <a:rPr lang="en" sz="2400"/>
              <a:t>8-5.1 - 8-5.3</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2"/>
        <p:cNvGrpSpPr/>
        <p:nvPr/>
      </p:nvGrpSpPr>
      <p:grpSpPr>
        <a:xfrm>
          <a:off x="0" y="0"/>
          <a:ext cx="0" cy="0"/>
          <a:chOff x="0" y="0"/>
          <a:chExt cx="0" cy="0"/>
        </a:xfrm>
      </p:grpSpPr>
      <p:sp>
        <p:nvSpPr>
          <p:cNvPr id="133" name="Shape 133"/>
          <p:cNvSpPr txBox="1">
            <a:spLocks noGrp="1"/>
          </p:cNvSpPr>
          <p:nvPr>
            <p:ph type="title"/>
          </p:nvPr>
        </p:nvSpPr>
        <p:spPr>
          <a:xfrm>
            <a:off x="67450" y="245700"/>
            <a:ext cx="1851600" cy="1139999"/>
          </a:xfrm>
          <a:prstGeom prst="rect">
            <a:avLst/>
          </a:prstGeom>
        </p:spPr>
        <p:txBody>
          <a:bodyPr lIns="91425" tIns="91425" rIns="91425" bIns="91425" anchor="t" anchorCtr="0">
            <a:noAutofit/>
          </a:bodyPr>
          <a:lstStyle/>
          <a:p>
            <a:pPr lvl="0" rtl="0">
              <a:spcBef>
                <a:spcPts val="0"/>
              </a:spcBef>
              <a:buNone/>
            </a:pPr>
            <a:r>
              <a:rPr lang="en" sz="2400"/>
              <a:t>Lincoln’s Assassination</a:t>
            </a:r>
          </a:p>
          <a:p>
            <a:pPr lvl="0" rtl="0">
              <a:spcBef>
                <a:spcPts val="0"/>
              </a:spcBef>
              <a:buNone/>
            </a:pPr>
            <a:endParaRPr sz="2400">
              <a:solidFill>
                <a:srgbClr val="FFFFFF"/>
              </a:solidFill>
              <a:latin typeface="Just Another Hand"/>
              <a:ea typeface="Just Another Hand"/>
              <a:cs typeface="Just Another Hand"/>
              <a:sym typeface="Just Another Hand"/>
            </a:endParaRPr>
          </a:p>
          <a:p>
            <a:pPr lvl="0" rtl="0">
              <a:spcBef>
                <a:spcPts val="0"/>
              </a:spcBef>
              <a:buClr>
                <a:schemeClr val="dk1"/>
              </a:buClr>
              <a:buSzPct val="45833"/>
              <a:buFont typeface="Arial"/>
              <a:buNone/>
            </a:pPr>
            <a:r>
              <a:rPr lang="en" sz="2400">
                <a:solidFill>
                  <a:srgbClr val="000000"/>
                </a:solidFill>
                <a:highlight>
                  <a:srgbClr val="FFFFFF"/>
                </a:highlight>
                <a:latin typeface="Just Another Hand"/>
                <a:ea typeface="Just Another Hand"/>
                <a:cs typeface="Just Another Hand"/>
                <a:sym typeface="Just Another Hand"/>
              </a:rPr>
              <a:t>Six days after the end of the war, Abraham Lincoln was</a:t>
            </a:r>
            <a:r>
              <a:rPr lang="en" sz="2400" b="1" u="sng">
                <a:solidFill>
                  <a:srgbClr val="000000"/>
                </a:solidFill>
                <a:highlight>
                  <a:srgbClr val="FFFFFF"/>
                </a:highlight>
                <a:latin typeface="Just Another Hand"/>
                <a:ea typeface="Just Another Hand"/>
                <a:cs typeface="Just Another Hand"/>
                <a:sym typeface="Just Another Hand"/>
              </a:rPr>
              <a:t> assassinated </a:t>
            </a:r>
            <a:r>
              <a:rPr lang="en" sz="2400">
                <a:solidFill>
                  <a:srgbClr val="000000"/>
                </a:solidFill>
                <a:highlight>
                  <a:srgbClr val="FFFFFF"/>
                </a:highlight>
                <a:latin typeface="Just Another Hand"/>
                <a:ea typeface="Just Another Hand"/>
                <a:cs typeface="Just Another Hand"/>
                <a:sym typeface="Just Another Hand"/>
              </a:rPr>
              <a:t>while watching a play at Ford’s Theatre in Washington D.C.  </a:t>
            </a:r>
          </a:p>
          <a:p>
            <a:pPr lvl="0" rtl="0">
              <a:spcBef>
                <a:spcPts val="0"/>
              </a:spcBef>
              <a:buClr>
                <a:schemeClr val="dk1"/>
              </a:buClr>
              <a:buSzPct val="45833"/>
              <a:buFont typeface="Arial"/>
              <a:buNone/>
            </a:pPr>
            <a:r>
              <a:rPr lang="en" sz="2400">
                <a:solidFill>
                  <a:srgbClr val="000000"/>
                </a:solidFill>
                <a:highlight>
                  <a:srgbClr val="FFFFFF"/>
                </a:highlight>
                <a:latin typeface="Just Another Hand"/>
                <a:ea typeface="Just Another Hand"/>
                <a:cs typeface="Just Another Hand"/>
                <a:sym typeface="Just Another Hand"/>
              </a:rPr>
              <a:t>Vice President </a:t>
            </a:r>
            <a:r>
              <a:rPr lang="en" sz="2400" b="1" u="sng">
                <a:solidFill>
                  <a:srgbClr val="000000"/>
                </a:solidFill>
                <a:highlight>
                  <a:srgbClr val="FFFFFF"/>
                </a:highlight>
                <a:latin typeface="Just Another Hand"/>
                <a:ea typeface="Just Another Hand"/>
                <a:cs typeface="Just Another Hand"/>
                <a:sym typeface="Just Another Hand"/>
              </a:rPr>
              <a:t>Andrew Johnson</a:t>
            </a:r>
            <a:r>
              <a:rPr lang="en" sz="2400">
                <a:solidFill>
                  <a:srgbClr val="000000"/>
                </a:solidFill>
                <a:highlight>
                  <a:srgbClr val="FFFFFF"/>
                </a:highlight>
                <a:latin typeface="Just Another Hand"/>
                <a:ea typeface="Just Another Hand"/>
                <a:cs typeface="Just Another Hand"/>
                <a:sym typeface="Just Another Hand"/>
              </a:rPr>
              <a:t> took over as President.</a:t>
            </a:r>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Shape 138"/>
          <p:cNvSpPr txBox="1">
            <a:spLocks noGrp="1"/>
          </p:cNvSpPr>
          <p:nvPr>
            <p:ph type="title"/>
          </p:nvPr>
        </p:nvSpPr>
        <p:spPr>
          <a:xfrm>
            <a:off x="788150" y="-186452"/>
            <a:ext cx="3552600" cy="1139999"/>
          </a:xfrm>
          <a:prstGeom prst="rect">
            <a:avLst/>
          </a:prstGeom>
        </p:spPr>
        <p:txBody>
          <a:bodyPr lIns="91425" tIns="91425" rIns="91425" bIns="91425" anchor="b" anchorCtr="0">
            <a:noAutofit/>
          </a:bodyPr>
          <a:lstStyle/>
          <a:p>
            <a:pPr lvl="0" rtl="0">
              <a:spcBef>
                <a:spcPts val="0"/>
              </a:spcBef>
              <a:buNone/>
            </a:pPr>
            <a:r>
              <a:rPr lang="en"/>
              <a:t>Johnson’s Plan</a:t>
            </a:r>
          </a:p>
        </p:txBody>
      </p:sp>
      <p:sp>
        <p:nvSpPr>
          <p:cNvPr id="139" name="Shape 139"/>
          <p:cNvSpPr txBox="1">
            <a:spLocks noGrp="1"/>
          </p:cNvSpPr>
          <p:nvPr>
            <p:ph type="body" idx="1"/>
          </p:nvPr>
        </p:nvSpPr>
        <p:spPr>
          <a:xfrm>
            <a:off x="581525" y="908525"/>
            <a:ext cx="4248900" cy="3236399"/>
          </a:xfrm>
          <a:prstGeom prst="rect">
            <a:avLst/>
          </a:prstGeom>
        </p:spPr>
        <p:txBody>
          <a:bodyPr lIns="91425" tIns="91425" rIns="91425" bIns="91425" anchor="t" anchorCtr="0">
            <a:noAutofit/>
          </a:bodyPr>
          <a:lstStyle/>
          <a:p>
            <a:pPr lvl="0" rtl="0">
              <a:spcBef>
                <a:spcPts val="0"/>
              </a:spcBef>
              <a:buNone/>
            </a:pPr>
            <a:r>
              <a:rPr lang="en" sz="2200">
                <a:solidFill>
                  <a:schemeClr val="dk1"/>
                </a:solidFill>
                <a:latin typeface="Just Another Hand"/>
                <a:ea typeface="Just Another Hand"/>
                <a:cs typeface="Just Another Hand"/>
                <a:sym typeface="Just Another Hand"/>
              </a:rPr>
              <a:t>Andrew Johnson came up with a new plan to readmit the Southern states.  </a:t>
            </a:r>
          </a:p>
          <a:p>
            <a:pPr lvl="0" rtl="0">
              <a:spcBef>
                <a:spcPts val="0"/>
              </a:spcBef>
              <a:buNone/>
            </a:pPr>
            <a:r>
              <a:rPr lang="en" sz="2200">
                <a:solidFill>
                  <a:schemeClr val="dk1"/>
                </a:solidFill>
                <a:latin typeface="Just Another Hand"/>
                <a:ea typeface="Just Another Hand"/>
                <a:cs typeface="Just Another Hand"/>
                <a:sym typeface="Just Another Hand"/>
              </a:rPr>
              <a:t>As a Tennessee Democrat, who stayed with the North, Johnson resented the Southern elite.  His plan’s goal was to put the country back together, while also </a:t>
            </a:r>
            <a:r>
              <a:rPr lang="en" sz="2200" b="1" u="sng">
                <a:solidFill>
                  <a:schemeClr val="dk1"/>
                </a:solidFill>
                <a:latin typeface="Just Another Hand"/>
                <a:ea typeface="Just Another Hand"/>
                <a:cs typeface="Just Another Hand"/>
                <a:sym typeface="Just Another Hand"/>
              </a:rPr>
              <a:t>humiliating Southern elite</a:t>
            </a:r>
            <a:r>
              <a:rPr lang="en" sz="2200">
                <a:solidFill>
                  <a:schemeClr val="dk1"/>
                </a:solidFill>
                <a:latin typeface="Just Another Hand"/>
                <a:ea typeface="Just Another Hand"/>
                <a:cs typeface="Just Another Hand"/>
                <a:sym typeface="Just Another Hand"/>
              </a:rPr>
              <a:t>.</a:t>
            </a:r>
          </a:p>
          <a:p>
            <a:pPr lvl="0" rtl="0">
              <a:spcBef>
                <a:spcPts val="0"/>
              </a:spcBef>
              <a:buNone/>
            </a:pPr>
            <a:r>
              <a:rPr lang="en" sz="2200">
                <a:solidFill>
                  <a:schemeClr val="dk1"/>
                </a:solidFill>
                <a:latin typeface="Just Another Hand"/>
                <a:ea typeface="Just Another Hand"/>
                <a:cs typeface="Just Another Hand"/>
                <a:sym typeface="Just Another Hand"/>
              </a:rPr>
              <a:t>10% had to swear allegiance, but leaders and high ranking officers had to personally request a pardon (legal forgiveness)  from Johnson.  States had to ratify the </a:t>
            </a:r>
            <a:r>
              <a:rPr lang="en" sz="2200" b="1" u="sng">
                <a:solidFill>
                  <a:schemeClr val="dk1"/>
                </a:solidFill>
                <a:latin typeface="Just Another Hand"/>
                <a:ea typeface="Just Another Hand"/>
                <a:cs typeface="Just Another Hand"/>
                <a:sym typeface="Just Another Hand"/>
              </a:rPr>
              <a:t>13th Amendment</a:t>
            </a:r>
            <a:r>
              <a:rPr lang="en" sz="2200">
                <a:solidFill>
                  <a:schemeClr val="dk1"/>
                </a:solidFill>
                <a:latin typeface="Just Another Hand"/>
                <a:ea typeface="Just Another Hand"/>
                <a:cs typeface="Just Another Hand"/>
                <a:sym typeface="Just Another Hand"/>
              </a:rPr>
              <a:t> (outlawed slavery), but did </a:t>
            </a:r>
            <a:r>
              <a:rPr lang="en" sz="2200" b="1" u="sng">
                <a:solidFill>
                  <a:schemeClr val="dk1"/>
                </a:solidFill>
                <a:latin typeface="Just Another Hand"/>
                <a:ea typeface="Just Another Hand"/>
                <a:cs typeface="Just Another Hand"/>
                <a:sym typeface="Just Another Hand"/>
              </a:rPr>
              <a:t>not </a:t>
            </a:r>
            <a:r>
              <a:rPr lang="en" sz="2200">
                <a:solidFill>
                  <a:schemeClr val="dk1"/>
                </a:solidFill>
                <a:latin typeface="Just Another Hand"/>
                <a:ea typeface="Just Another Hand"/>
                <a:cs typeface="Just Another Hand"/>
                <a:sym typeface="Just Another Hand"/>
              </a:rPr>
              <a:t>have to guarantee any other rights to African Americans.</a:t>
            </a:r>
          </a:p>
          <a:p>
            <a:pPr lvl="0" rtl="0">
              <a:spcBef>
                <a:spcPts val="0"/>
              </a:spcBef>
              <a:buNone/>
            </a:pPr>
            <a:r>
              <a:rPr lang="en" sz="2200">
                <a:solidFill>
                  <a:schemeClr val="dk1"/>
                </a:solidFill>
                <a:latin typeface="Just Another Hand"/>
                <a:ea typeface="Just Another Hand"/>
                <a:cs typeface="Just Another Hand"/>
                <a:sym typeface="Just Another Hand"/>
              </a:rPr>
              <a:t>States could then call a convention to establish a new state government.  </a:t>
            </a:r>
          </a:p>
        </p:txBody>
      </p:sp>
      <p:sp>
        <p:nvSpPr>
          <p:cNvPr id="140" name="Shape 140"/>
          <p:cNvSpPr txBox="1">
            <a:spLocks noGrp="1"/>
          </p:cNvSpPr>
          <p:nvPr>
            <p:ph type="sldNum" idx="12"/>
          </p:nvPr>
        </p:nvSpPr>
        <p:spPr>
          <a:xfrm>
            <a:off x="-75" y="0"/>
            <a:ext cx="669599" cy="1139999"/>
          </a:xfrm>
          <a:prstGeom prst="rect">
            <a:avLst/>
          </a:prstGeom>
        </p:spPr>
        <p:txBody>
          <a:bodyPr lIns="91425" tIns="91425" rIns="91425" bIns="91425" anchor="b" anchorCtr="0">
            <a:noAutofit/>
          </a:bodyPr>
          <a:lstStyle/>
          <a:p>
            <a:pPr lvl="0" rtl="0">
              <a:spcBef>
                <a:spcPts val="0"/>
              </a:spcBef>
              <a:buNone/>
            </a:pPr>
            <a:fld id="{00000000-1234-1234-1234-123412341234}" type="slidenum">
              <a:rPr lang="en"/>
              <a:t>11</a:t>
            </a:fld>
            <a:endParaRPr lang="en"/>
          </a:p>
        </p:txBody>
      </p:sp>
      <p:pic>
        <p:nvPicPr>
          <p:cNvPr id="141" name="Shape 141"/>
          <p:cNvPicPr preferRelativeResize="0"/>
          <p:nvPr/>
        </p:nvPicPr>
        <p:blipFill rotWithShape="1">
          <a:blip r:embed="rId3">
            <a:alphaModFix/>
          </a:blip>
          <a:srcRect t="5253" b="5244"/>
          <a:stretch/>
        </p:blipFill>
        <p:spPr>
          <a:xfrm>
            <a:off x="4830425" y="0"/>
            <a:ext cx="4313575" cy="5143501"/>
          </a:xfrm>
          <a:prstGeom prst="rect">
            <a:avLst/>
          </a:prstGeom>
          <a:noFill/>
          <a:ln>
            <a:noFill/>
          </a:ln>
        </p:spPr>
      </p:pic>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Shape 146"/>
          <p:cNvSpPr txBox="1">
            <a:spLocks noGrp="1"/>
          </p:cNvSpPr>
          <p:nvPr>
            <p:ph type="title"/>
          </p:nvPr>
        </p:nvSpPr>
        <p:spPr>
          <a:xfrm>
            <a:off x="788150" y="-2"/>
            <a:ext cx="3552600" cy="1139999"/>
          </a:xfrm>
          <a:prstGeom prst="rect">
            <a:avLst/>
          </a:prstGeom>
        </p:spPr>
        <p:txBody>
          <a:bodyPr lIns="91425" tIns="91425" rIns="91425" bIns="91425" anchor="b" anchorCtr="0">
            <a:noAutofit/>
          </a:bodyPr>
          <a:lstStyle/>
          <a:p>
            <a:pPr lvl="0" rtl="0">
              <a:spcBef>
                <a:spcPts val="0"/>
              </a:spcBef>
              <a:buNone/>
            </a:pPr>
            <a:r>
              <a:rPr lang="en"/>
              <a:t>Constitution of 1865</a:t>
            </a:r>
          </a:p>
        </p:txBody>
      </p:sp>
      <p:sp>
        <p:nvSpPr>
          <p:cNvPr id="147" name="Shape 147"/>
          <p:cNvSpPr txBox="1">
            <a:spLocks noGrp="1"/>
          </p:cNvSpPr>
          <p:nvPr>
            <p:ph type="sldNum" idx="12"/>
          </p:nvPr>
        </p:nvSpPr>
        <p:spPr>
          <a:xfrm>
            <a:off x="-75" y="0"/>
            <a:ext cx="669599" cy="1139999"/>
          </a:xfrm>
          <a:prstGeom prst="rect">
            <a:avLst/>
          </a:prstGeom>
        </p:spPr>
        <p:txBody>
          <a:bodyPr lIns="91425" tIns="91425" rIns="91425" bIns="91425" anchor="b" anchorCtr="0">
            <a:noAutofit/>
          </a:bodyPr>
          <a:lstStyle/>
          <a:p>
            <a:pPr lvl="0" rtl="0">
              <a:spcBef>
                <a:spcPts val="0"/>
              </a:spcBef>
              <a:buNone/>
            </a:pPr>
            <a:fld id="{00000000-1234-1234-1234-123412341234}" type="slidenum">
              <a:rPr lang="en"/>
              <a:t>12</a:t>
            </a:fld>
            <a:endParaRPr lang="en"/>
          </a:p>
        </p:txBody>
      </p:sp>
      <p:sp>
        <p:nvSpPr>
          <p:cNvPr id="148" name="Shape 148"/>
          <p:cNvSpPr txBox="1"/>
          <p:nvPr/>
        </p:nvSpPr>
        <p:spPr>
          <a:xfrm>
            <a:off x="1001700" y="1140000"/>
            <a:ext cx="3782099" cy="3695099"/>
          </a:xfrm>
          <a:prstGeom prst="rect">
            <a:avLst/>
          </a:prstGeom>
          <a:noFill/>
          <a:ln>
            <a:noFill/>
          </a:ln>
        </p:spPr>
        <p:txBody>
          <a:bodyPr lIns="91425" tIns="91425" rIns="91425" bIns="91425" anchor="ctr" anchorCtr="0">
            <a:noAutofit/>
          </a:bodyPr>
          <a:lstStyle/>
          <a:p>
            <a:pPr lvl="0" rtl="0">
              <a:spcBef>
                <a:spcPts val="0"/>
              </a:spcBef>
              <a:buNone/>
            </a:pPr>
            <a:r>
              <a:rPr lang="en" sz="3000">
                <a:solidFill>
                  <a:schemeClr val="dk1"/>
                </a:solidFill>
                <a:latin typeface="Just Another Hand"/>
                <a:ea typeface="Just Another Hand"/>
                <a:cs typeface="Just Another Hand"/>
                <a:sym typeface="Just Another Hand"/>
              </a:rPr>
              <a:t>South Carolina called a convention to meet in Columbia.  The acknowledged the end of slavery, but </a:t>
            </a:r>
            <a:r>
              <a:rPr lang="en" sz="3000" b="1" u="sng">
                <a:solidFill>
                  <a:schemeClr val="dk1"/>
                </a:solidFill>
                <a:latin typeface="Just Another Hand"/>
                <a:ea typeface="Just Another Hand"/>
                <a:cs typeface="Just Another Hand"/>
                <a:sym typeface="Just Another Hand"/>
              </a:rPr>
              <a:t>little else changed</a:t>
            </a:r>
            <a:r>
              <a:rPr lang="en" sz="3000">
                <a:solidFill>
                  <a:schemeClr val="dk1"/>
                </a:solidFill>
                <a:latin typeface="Just Another Hand"/>
                <a:ea typeface="Just Another Hand"/>
                <a:cs typeface="Just Another Hand"/>
                <a:sym typeface="Just Another Hand"/>
              </a:rPr>
              <a:t>.  The people elected to the state legislature were the</a:t>
            </a:r>
            <a:r>
              <a:rPr lang="en" sz="3000" b="1" u="sng">
                <a:solidFill>
                  <a:schemeClr val="dk1"/>
                </a:solidFill>
                <a:latin typeface="Just Another Hand"/>
                <a:ea typeface="Just Another Hand"/>
                <a:cs typeface="Just Another Hand"/>
                <a:sym typeface="Just Another Hand"/>
              </a:rPr>
              <a:t> same office holders</a:t>
            </a:r>
            <a:r>
              <a:rPr lang="en" sz="3000">
                <a:solidFill>
                  <a:schemeClr val="dk1"/>
                </a:solidFill>
                <a:latin typeface="Just Another Hand"/>
                <a:ea typeface="Just Another Hand"/>
                <a:cs typeface="Just Another Hand"/>
                <a:sym typeface="Just Another Hand"/>
              </a:rPr>
              <a:t> as before the war.</a:t>
            </a:r>
          </a:p>
        </p:txBody>
      </p:sp>
      <p:pic>
        <p:nvPicPr>
          <p:cNvPr id="149" name="Shape 149"/>
          <p:cNvPicPr preferRelativeResize="0"/>
          <p:nvPr/>
        </p:nvPicPr>
        <p:blipFill>
          <a:blip r:embed="rId3">
            <a:alphaModFix/>
          </a:blip>
          <a:stretch>
            <a:fillRect/>
          </a:stretch>
        </p:blipFill>
        <p:spPr>
          <a:xfrm>
            <a:off x="5701700" y="237408"/>
            <a:ext cx="2829524" cy="4668699"/>
          </a:xfrm>
          <a:prstGeom prst="rect">
            <a:avLst/>
          </a:prstGeom>
          <a:noFill/>
          <a:ln>
            <a:noFill/>
          </a:ln>
        </p:spPr>
      </p:pic>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a:off x="788150" y="-2"/>
            <a:ext cx="3552600" cy="1139999"/>
          </a:xfrm>
          <a:prstGeom prst="rect">
            <a:avLst/>
          </a:prstGeom>
        </p:spPr>
        <p:txBody>
          <a:bodyPr lIns="91425" tIns="91425" rIns="91425" bIns="91425" anchor="b" anchorCtr="0">
            <a:noAutofit/>
          </a:bodyPr>
          <a:lstStyle/>
          <a:p>
            <a:pPr lvl="0" rtl="0">
              <a:spcBef>
                <a:spcPts val="0"/>
              </a:spcBef>
              <a:buNone/>
            </a:pPr>
            <a:r>
              <a:rPr lang="en"/>
              <a:t>Black Codes</a:t>
            </a:r>
          </a:p>
        </p:txBody>
      </p:sp>
      <p:sp>
        <p:nvSpPr>
          <p:cNvPr id="155" name="Shape 155"/>
          <p:cNvSpPr txBox="1">
            <a:spLocks noGrp="1"/>
          </p:cNvSpPr>
          <p:nvPr>
            <p:ph type="sldNum" idx="12"/>
          </p:nvPr>
        </p:nvSpPr>
        <p:spPr>
          <a:xfrm>
            <a:off x="-75" y="0"/>
            <a:ext cx="669599" cy="1139999"/>
          </a:xfrm>
          <a:prstGeom prst="rect">
            <a:avLst/>
          </a:prstGeom>
        </p:spPr>
        <p:txBody>
          <a:bodyPr lIns="91425" tIns="91425" rIns="91425" bIns="91425" anchor="b" anchorCtr="0">
            <a:noAutofit/>
          </a:bodyPr>
          <a:lstStyle/>
          <a:p>
            <a:pPr lvl="0" rtl="0">
              <a:spcBef>
                <a:spcPts val="0"/>
              </a:spcBef>
              <a:buNone/>
            </a:pPr>
            <a:fld id="{00000000-1234-1234-1234-123412341234}" type="slidenum">
              <a:rPr lang="en"/>
              <a:t>13</a:t>
            </a:fld>
            <a:endParaRPr lang="en"/>
          </a:p>
        </p:txBody>
      </p:sp>
      <p:sp>
        <p:nvSpPr>
          <p:cNvPr id="156" name="Shape 156"/>
          <p:cNvSpPr txBox="1"/>
          <p:nvPr/>
        </p:nvSpPr>
        <p:spPr>
          <a:xfrm>
            <a:off x="3680675" y="926150"/>
            <a:ext cx="5053199" cy="3695099"/>
          </a:xfrm>
          <a:prstGeom prst="rect">
            <a:avLst/>
          </a:prstGeom>
          <a:noFill/>
          <a:ln>
            <a:noFill/>
          </a:ln>
        </p:spPr>
        <p:txBody>
          <a:bodyPr lIns="91425" tIns="91425" rIns="91425" bIns="91425" anchor="ctr" anchorCtr="0">
            <a:noAutofit/>
          </a:bodyPr>
          <a:lstStyle/>
          <a:p>
            <a:pPr lvl="0" rtl="0">
              <a:spcBef>
                <a:spcPts val="0"/>
              </a:spcBef>
              <a:buNone/>
            </a:pPr>
            <a:r>
              <a:rPr lang="en" sz="3000">
                <a:solidFill>
                  <a:schemeClr val="dk1"/>
                </a:solidFill>
                <a:latin typeface="Just Another Hand"/>
                <a:ea typeface="Just Another Hand"/>
                <a:cs typeface="Just Another Hand"/>
                <a:sym typeface="Just Another Hand"/>
              </a:rPr>
              <a:t>The state legislature quickly passed a group of laws called the </a:t>
            </a:r>
            <a:r>
              <a:rPr lang="en" sz="3000" b="1" u="sng">
                <a:solidFill>
                  <a:schemeClr val="dk1"/>
                </a:solidFill>
                <a:latin typeface="Just Another Hand"/>
                <a:ea typeface="Just Another Hand"/>
                <a:cs typeface="Just Another Hand"/>
                <a:sym typeface="Just Another Hand"/>
              </a:rPr>
              <a:t>Black Codes</a:t>
            </a:r>
            <a:r>
              <a:rPr lang="en" sz="3000">
                <a:solidFill>
                  <a:schemeClr val="dk1"/>
                </a:solidFill>
                <a:latin typeface="Just Another Hand"/>
                <a:ea typeface="Just Another Hand"/>
                <a:cs typeface="Just Another Hand"/>
                <a:sym typeface="Just Another Hand"/>
              </a:rPr>
              <a:t>.</a:t>
            </a:r>
          </a:p>
          <a:p>
            <a:pPr lvl="0" rtl="0">
              <a:spcBef>
                <a:spcPts val="0"/>
              </a:spcBef>
              <a:buNone/>
            </a:pPr>
            <a:endParaRPr sz="3000">
              <a:solidFill>
                <a:schemeClr val="dk1"/>
              </a:solidFill>
              <a:latin typeface="Just Another Hand"/>
              <a:ea typeface="Just Another Hand"/>
              <a:cs typeface="Just Another Hand"/>
              <a:sym typeface="Just Another Hand"/>
            </a:endParaRPr>
          </a:p>
          <a:p>
            <a:pPr lvl="0" rtl="0">
              <a:spcBef>
                <a:spcPts val="0"/>
              </a:spcBef>
              <a:buNone/>
            </a:pPr>
            <a:r>
              <a:rPr lang="en" sz="3000">
                <a:solidFill>
                  <a:schemeClr val="dk1"/>
                </a:solidFill>
                <a:latin typeface="Just Another Hand"/>
                <a:ea typeface="Just Another Hand"/>
                <a:cs typeface="Just Another Hand"/>
                <a:sym typeface="Just Another Hand"/>
              </a:rPr>
              <a:t>These laws were designed to </a:t>
            </a:r>
            <a:r>
              <a:rPr lang="en" sz="3000" b="1" u="sng">
                <a:solidFill>
                  <a:schemeClr val="dk1"/>
                </a:solidFill>
                <a:latin typeface="Just Another Hand"/>
                <a:ea typeface="Just Another Hand"/>
                <a:cs typeface="Just Another Hand"/>
                <a:sym typeface="Just Another Hand"/>
              </a:rPr>
              <a:t>limit the black population</a:t>
            </a:r>
            <a:r>
              <a:rPr lang="en" sz="3000">
                <a:solidFill>
                  <a:schemeClr val="dk1"/>
                </a:solidFill>
                <a:latin typeface="Just Another Hand"/>
                <a:ea typeface="Just Another Hand"/>
                <a:cs typeface="Just Another Hand"/>
                <a:sym typeface="Just Another Hand"/>
              </a:rPr>
              <a:t> of SC.  They were almost identical to the </a:t>
            </a:r>
            <a:r>
              <a:rPr lang="en" sz="3000" b="1" u="sng">
                <a:solidFill>
                  <a:schemeClr val="dk1"/>
                </a:solidFill>
                <a:latin typeface="Just Another Hand"/>
                <a:ea typeface="Just Another Hand"/>
                <a:cs typeface="Just Another Hand"/>
                <a:sym typeface="Just Another Hand"/>
              </a:rPr>
              <a:t>Slave Codes</a:t>
            </a:r>
            <a:r>
              <a:rPr lang="en" sz="3000">
                <a:solidFill>
                  <a:schemeClr val="dk1"/>
                </a:solidFill>
                <a:latin typeface="Just Another Hand"/>
                <a:ea typeface="Just Another Hand"/>
                <a:cs typeface="Just Another Hand"/>
                <a:sym typeface="Just Another Hand"/>
              </a:rPr>
              <a:t>.  They limited African Americans from interracial marriages, travel, and owning guns.  They had a separate court system and if they signed a sharecropping contract they weren’t allowed to leave the land.  </a:t>
            </a:r>
          </a:p>
        </p:txBody>
      </p:sp>
      <p:pic>
        <p:nvPicPr>
          <p:cNvPr id="157" name="Shape 157"/>
          <p:cNvPicPr preferRelativeResize="0"/>
          <p:nvPr/>
        </p:nvPicPr>
        <p:blipFill>
          <a:blip r:embed="rId3">
            <a:alphaModFix/>
          </a:blip>
          <a:stretch>
            <a:fillRect/>
          </a:stretch>
        </p:blipFill>
        <p:spPr>
          <a:xfrm>
            <a:off x="212687" y="1478762"/>
            <a:ext cx="3400425" cy="2409825"/>
          </a:xfrm>
          <a:prstGeom prst="rect">
            <a:avLst/>
          </a:prstGeom>
          <a:noFill/>
          <a:ln>
            <a:noFill/>
          </a:ln>
        </p:spPr>
      </p:pic>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Shape 162"/>
          <p:cNvSpPr txBox="1">
            <a:spLocks noGrp="1"/>
          </p:cNvSpPr>
          <p:nvPr>
            <p:ph type="ctrTitle"/>
          </p:nvPr>
        </p:nvSpPr>
        <p:spPr>
          <a:xfrm>
            <a:off x="-75" y="118108"/>
            <a:ext cx="5008199" cy="1045199"/>
          </a:xfrm>
          <a:prstGeom prst="rect">
            <a:avLst/>
          </a:prstGeom>
        </p:spPr>
        <p:txBody>
          <a:bodyPr lIns="91425" tIns="91425" rIns="91425" bIns="91425" anchor="b" anchorCtr="0">
            <a:noAutofit/>
          </a:bodyPr>
          <a:lstStyle/>
          <a:p>
            <a:pPr lvl="0">
              <a:spcBef>
                <a:spcPts val="0"/>
              </a:spcBef>
              <a:buNone/>
            </a:pPr>
            <a:r>
              <a:rPr lang="en"/>
              <a:t>Your Assignment</a:t>
            </a:r>
          </a:p>
        </p:txBody>
      </p:sp>
      <p:sp>
        <p:nvSpPr>
          <p:cNvPr id="163" name="Shape 163"/>
          <p:cNvSpPr txBox="1">
            <a:spLocks noGrp="1"/>
          </p:cNvSpPr>
          <p:nvPr>
            <p:ph type="subTitle" idx="1"/>
          </p:nvPr>
        </p:nvSpPr>
        <p:spPr>
          <a:xfrm>
            <a:off x="4135800" y="1292700"/>
            <a:ext cx="5008199" cy="687600"/>
          </a:xfrm>
          <a:prstGeom prst="rect">
            <a:avLst/>
          </a:prstGeom>
        </p:spPr>
        <p:txBody>
          <a:bodyPr lIns="91425" tIns="91425" rIns="91425" bIns="91425" anchor="ctr" anchorCtr="0">
            <a:noAutofit/>
          </a:bodyPr>
          <a:lstStyle/>
          <a:p>
            <a:pPr lvl="0" rtl="0">
              <a:spcBef>
                <a:spcPts val="0"/>
              </a:spcBef>
              <a:buNone/>
            </a:pPr>
            <a:r>
              <a:rPr lang="en"/>
              <a:t>Compare life as a slave, to life as a sharecropper.  Use your prior knowledge of life in slavery and  your new knowledge of sharecropping &amp; the Black Codes, to create two sensory figures.</a:t>
            </a:r>
          </a:p>
          <a:p>
            <a:pPr lvl="0" rtl="0">
              <a:spcBef>
                <a:spcPts val="0"/>
              </a:spcBef>
              <a:buNone/>
            </a:pPr>
            <a:endParaRPr/>
          </a:p>
          <a:p>
            <a:pPr lvl="0">
              <a:spcBef>
                <a:spcPts val="0"/>
              </a:spcBef>
              <a:buNone/>
            </a:pPr>
            <a:r>
              <a:rPr lang="en"/>
              <a:t>One should show </a:t>
            </a:r>
            <a:r>
              <a:rPr lang="en" u="sng"/>
              <a:t>life in slavery</a:t>
            </a:r>
            <a:r>
              <a:rPr lang="en"/>
              <a:t> and one should show </a:t>
            </a:r>
            <a:r>
              <a:rPr lang="en" u="sng"/>
              <a:t>life as a sharecropper</a:t>
            </a:r>
            <a:r>
              <a:rPr lang="en"/>
              <a:t> in Reconstruction.  Is life better? Worse? Somewhere in between?</a:t>
            </a:r>
          </a:p>
        </p:txBody>
      </p:sp>
      <p:sp>
        <p:nvSpPr>
          <p:cNvPr id="164" name="Shape 164"/>
          <p:cNvSpPr txBox="1">
            <a:spLocks noGrp="1"/>
          </p:cNvSpPr>
          <p:nvPr>
            <p:ph type="sldNum" idx="12"/>
          </p:nvPr>
        </p:nvSpPr>
        <p:spPr>
          <a:xfrm>
            <a:off x="-75" y="3420000"/>
            <a:ext cx="669599" cy="1723500"/>
          </a:xfrm>
          <a:prstGeom prst="rect">
            <a:avLst/>
          </a:prstGeom>
        </p:spPr>
        <p:txBody>
          <a:bodyPr lIns="91425" tIns="91425" rIns="91425" bIns="91425" anchor="b" anchorCtr="0">
            <a:noAutofit/>
          </a:bodyPr>
          <a:lstStyle/>
          <a:p>
            <a:pPr lvl="0">
              <a:spcBef>
                <a:spcPts val="0"/>
              </a:spcBef>
              <a:buNone/>
            </a:pPr>
            <a:fld id="{00000000-1234-1234-1234-123412341234}" type="slidenum">
              <a:rPr lang="en"/>
              <a:t>14</a:t>
            </a:fld>
            <a:endParaRPr lang="en"/>
          </a:p>
        </p:txBody>
      </p:sp>
      <p:pic>
        <p:nvPicPr>
          <p:cNvPr id="165" name="Shape 165"/>
          <p:cNvPicPr preferRelativeResize="0"/>
          <p:nvPr/>
        </p:nvPicPr>
        <p:blipFill>
          <a:blip r:embed="rId3">
            <a:alphaModFix/>
          </a:blip>
          <a:stretch>
            <a:fillRect/>
          </a:stretch>
        </p:blipFill>
        <p:spPr>
          <a:xfrm>
            <a:off x="857922" y="956675"/>
            <a:ext cx="3089474" cy="4119299"/>
          </a:xfrm>
          <a:prstGeom prst="rect">
            <a:avLst/>
          </a:prstGeom>
          <a:noFill/>
          <a:ln>
            <a:noFill/>
          </a:ln>
        </p:spPr>
      </p:pic>
      <p:pic>
        <p:nvPicPr>
          <p:cNvPr id="166" name="Shape 166"/>
          <p:cNvPicPr preferRelativeResize="0"/>
          <p:nvPr/>
        </p:nvPicPr>
        <p:blipFill>
          <a:blip r:embed="rId4">
            <a:alphaModFix/>
          </a:blip>
          <a:stretch>
            <a:fillRect/>
          </a:stretch>
        </p:blipFill>
        <p:spPr>
          <a:xfrm>
            <a:off x="4862125" y="2897650"/>
            <a:ext cx="3174150" cy="2110799"/>
          </a:xfrm>
          <a:prstGeom prst="rect">
            <a:avLst/>
          </a:prstGeom>
          <a:noFill/>
          <a:ln>
            <a:noFill/>
          </a:ln>
        </p:spPr>
      </p:pic>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Shape 171"/>
          <p:cNvSpPr txBox="1">
            <a:spLocks noGrp="1"/>
          </p:cNvSpPr>
          <p:nvPr>
            <p:ph type="title"/>
          </p:nvPr>
        </p:nvSpPr>
        <p:spPr>
          <a:xfrm>
            <a:off x="788150" y="-186452"/>
            <a:ext cx="3552600" cy="1139999"/>
          </a:xfrm>
          <a:prstGeom prst="rect">
            <a:avLst/>
          </a:prstGeom>
        </p:spPr>
        <p:txBody>
          <a:bodyPr lIns="91425" tIns="91425" rIns="91425" bIns="91425" anchor="b" anchorCtr="0">
            <a:noAutofit/>
          </a:bodyPr>
          <a:lstStyle/>
          <a:p>
            <a:pPr lvl="0" rtl="0">
              <a:spcBef>
                <a:spcPts val="0"/>
              </a:spcBef>
              <a:buNone/>
            </a:pPr>
            <a:r>
              <a:rPr lang="en"/>
              <a:t>Radical Republicans’ Plan</a:t>
            </a:r>
          </a:p>
        </p:txBody>
      </p:sp>
      <p:sp>
        <p:nvSpPr>
          <p:cNvPr id="172" name="Shape 172"/>
          <p:cNvSpPr txBox="1">
            <a:spLocks noGrp="1"/>
          </p:cNvSpPr>
          <p:nvPr>
            <p:ph type="body" idx="1"/>
          </p:nvPr>
        </p:nvSpPr>
        <p:spPr>
          <a:xfrm>
            <a:off x="256100" y="953550"/>
            <a:ext cx="4616700" cy="3236399"/>
          </a:xfrm>
          <a:prstGeom prst="rect">
            <a:avLst/>
          </a:prstGeom>
        </p:spPr>
        <p:txBody>
          <a:bodyPr lIns="91425" tIns="91425" rIns="91425" bIns="91425" anchor="t" anchorCtr="0">
            <a:noAutofit/>
          </a:bodyPr>
          <a:lstStyle/>
          <a:p>
            <a:pPr lvl="0" rtl="0">
              <a:spcBef>
                <a:spcPts val="0"/>
              </a:spcBef>
              <a:buNone/>
            </a:pPr>
            <a:r>
              <a:rPr lang="en">
                <a:solidFill>
                  <a:schemeClr val="dk1"/>
                </a:solidFill>
                <a:latin typeface="Just Another Hand"/>
                <a:ea typeface="Just Another Hand"/>
                <a:cs typeface="Just Another Hand"/>
                <a:sym typeface="Just Another Hand"/>
              </a:rPr>
              <a:t>The </a:t>
            </a:r>
            <a:r>
              <a:rPr lang="en" b="1" u="sng">
                <a:solidFill>
                  <a:schemeClr val="dk1"/>
                </a:solidFill>
                <a:latin typeface="Just Another Hand"/>
                <a:ea typeface="Just Another Hand"/>
                <a:cs typeface="Just Another Hand"/>
                <a:sym typeface="Just Another Hand"/>
              </a:rPr>
              <a:t>Republicans</a:t>
            </a:r>
            <a:r>
              <a:rPr lang="en">
                <a:solidFill>
                  <a:schemeClr val="dk1"/>
                </a:solidFill>
                <a:latin typeface="Just Another Hand"/>
                <a:ea typeface="Just Another Hand"/>
                <a:cs typeface="Just Another Hand"/>
                <a:sym typeface="Just Another Hand"/>
              </a:rPr>
              <a:t> in the U.S. Congress were furious that the Southern states hadn’t really changed anything, so they decided to take action against the Southern states and President Johnson.</a:t>
            </a:r>
          </a:p>
          <a:p>
            <a:pPr lvl="0" rtl="0">
              <a:spcBef>
                <a:spcPts val="0"/>
              </a:spcBef>
              <a:buNone/>
            </a:pPr>
            <a:r>
              <a:rPr lang="en">
                <a:solidFill>
                  <a:schemeClr val="dk1"/>
                </a:solidFill>
                <a:latin typeface="Just Another Hand"/>
                <a:ea typeface="Just Another Hand"/>
                <a:cs typeface="Just Another Hand"/>
                <a:sym typeface="Just Another Hand"/>
              </a:rPr>
              <a:t>Congress overturned presidential Reconstruction and declared that none of the southern state governments  were valid.  </a:t>
            </a:r>
          </a:p>
          <a:p>
            <a:pPr lvl="0" rtl="0">
              <a:spcBef>
                <a:spcPts val="0"/>
              </a:spcBef>
              <a:buNone/>
            </a:pPr>
            <a:r>
              <a:rPr lang="en">
                <a:solidFill>
                  <a:schemeClr val="dk1"/>
                </a:solidFill>
                <a:latin typeface="Just Another Hand"/>
                <a:ea typeface="Just Another Hand"/>
                <a:cs typeface="Just Another Hand"/>
                <a:sym typeface="Just Another Hand"/>
              </a:rPr>
              <a:t>They then created</a:t>
            </a:r>
            <a:r>
              <a:rPr lang="en" b="1" u="sng">
                <a:solidFill>
                  <a:schemeClr val="dk1"/>
                </a:solidFill>
                <a:latin typeface="Just Another Hand"/>
                <a:ea typeface="Just Another Hand"/>
                <a:cs typeface="Just Another Hand"/>
                <a:sym typeface="Just Another Hand"/>
              </a:rPr>
              <a:t> five military districts</a:t>
            </a:r>
            <a:r>
              <a:rPr lang="en">
                <a:solidFill>
                  <a:schemeClr val="dk1"/>
                </a:solidFill>
                <a:latin typeface="Just Another Hand"/>
                <a:ea typeface="Just Another Hand"/>
                <a:cs typeface="Just Another Hand"/>
                <a:sym typeface="Just Another Hand"/>
              </a:rPr>
              <a:t> and were occupied by federal forces while they wrote another constitution.  States had to ratify the</a:t>
            </a:r>
            <a:r>
              <a:rPr lang="en" b="1" u="sng">
                <a:solidFill>
                  <a:schemeClr val="dk1"/>
                </a:solidFill>
                <a:latin typeface="Just Another Hand"/>
                <a:ea typeface="Just Another Hand"/>
                <a:cs typeface="Just Another Hand"/>
                <a:sym typeface="Just Another Hand"/>
              </a:rPr>
              <a:t> 14th Amendment </a:t>
            </a:r>
            <a:r>
              <a:rPr lang="en">
                <a:solidFill>
                  <a:schemeClr val="dk1"/>
                </a:solidFill>
                <a:latin typeface="Just Another Hand"/>
                <a:ea typeface="Just Another Hand"/>
                <a:cs typeface="Just Another Hand"/>
                <a:sym typeface="Just Another Hand"/>
              </a:rPr>
              <a:t>(gave African Americans citizenship &amp; equal protection under the law) and the </a:t>
            </a:r>
            <a:r>
              <a:rPr lang="en" b="1" u="sng">
                <a:solidFill>
                  <a:schemeClr val="dk1"/>
                </a:solidFill>
                <a:latin typeface="Just Another Hand"/>
                <a:ea typeface="Just Another Hand"/>
                <a:cs typeface="Just Another Hand"/>
                <a:sym typeface="Just Another Hand"/>
              </a:rPr>
              <a:t>15th Amendment</a:t>
            </a:r>
            <a:r>
              <a:rPr lang="en">
                <a:solidFill>
                  <a:schemeClr val="dk1"/>
                </a:solidFill>
                <a:latin typeface="Just Another Hand"/>
                <a:ea typeface="Just Another Hand"/>
                <a:cs typeface="Just Another Hand"/>
                <a:sym typeface="Just Another Hand"/>
              </a:rPr>
              <a:t> (gave all males the right to vote).  Finally, they had to disband all military organizations. </a:t>
            </a:r>
          </a:p>
        </p:txBody>
      </p:sp>
      <p:sp>
        <p:nvSpPr>
          <p:cNvPr id="173" name="Shape 173"/>
          <p:cNvSpPr txBox="1">
            <a:spLocks noGrp="1"/>
          </p:cNvSpPr>
          <p:nvPr>
            <p:ph type="sldNum" idx="12"/>
          </p:nvPr>
        </p:nvSpPr>
        <p:spPr>
          <a:xfrm>
            <a:off x="-75" y="0"/>
            <a:ext cx="669599" cy="1139999"/>
          </a:xfrm>
          <a:prstGeom prst="rect">
            <a:avLst/>
          </a:prstGeom>
        </p:spPr>
        <p:txBody>
          <a:bodyPr lIns="91425" tIns="91425" rIns="91425" bIns="91425" anchor="b" anchorCtr="0">
            <a:noAutofit/>
          </a:bodyPr>
          <a:lstStyle/>
          <a:p>
            <a:pPr lvl="0" rtl="0">
              <a:spcBef>
                <a:spcPts val="0"/>
              </a:spcBef>
              <a:buNone/>
            </a:pPr>
            <a:fld id="{00000000-1234-1234-1234-123412341234}" type="slidenum">
              <a:rPr lang="en"/>
              <a:t>15</a:t>
            </a:fld>
            <a:endParaRPr lang="en"/>
          </a:p>
        </p:txBody>
      </p:sp>
      <p:pic>
        <p:nvPicPr>
          <p:cNvPr id="174" name="Shape 174"/>
          <p:cNvPicPr preferRelativeResize="0"/>
          <p:nvPr/>
        </p:nvPicPr>
        <p:blipFill rotWithShape="1">
          <a:blip r:embed="rId3">
            <a:alphaModFix/>
          </a:blip>
          <a:srcRect l="14513" r="14513"/>
          <a:stretch/>
        </p:blipFill>
        <p:spPr>
          <a:xfrm>
            <a:off x="4830425" y="0"/>
            <a:ext cx="4313575" cy="5143501"/>
          </a:xfrm>
          <a:prstGeom prst="rect">
            <a:avLst/>
          </a:prstGeom>
          <a:noFill/>
          <a:ln>
            <a:noFill/>
          </a:ln>
        </p:spPr>
      </p:pic>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Shape 179"/>
          <p:cNvSpPr txBox="1">
            <a:spLocks noGrp="1"/>
          </p:cNvSpPr>
          <p:nvPr>
            <p:ph type="title"/>
          </p:nvPr>
        </p:nvSpPr>
        <p:spPr>
          <a:xfrm>
            <a:off x="788150" y="-2"/>
            <a:ext cx="3552600" cy="1139999"/>
          </a:xfrm>
          <a:prstGeom prst="rect">
            <a:avLst/>
          </a:prstGeom>
        </p:spPr>
        <p:txBody>
          <a:bodyPr lIns="91425" tIns="91425" rIns="91425" bIns="91425" anchor="b" anchorCtr="0">
            <a:noAutofit/>
          </a:bodyPr>
          <a:lstStyle/>
          <a:p>
            <a:pPr lvl="0" rtl="0">
              <a:spcBef>
                <a:spcPts val="0"/>
              </a:spcBef>
              <a:buNone/>
            </a:pPr>
            <a:r>
              <a:rPr lang="en"/>
              <a:t>Another Constitutional Convention</a:t>
            </a:r>
          </a:p>
        </p:txBody>
      </p:sp>
      <p:sp>
        <p:nvSpPr>
          <p:cNvPr id="180" name="Shape 180"/>
          <p:cNvSpPr txBox="1">
            <a:spLocks noGrp="1"/>
          </p:cNvSpPr>
          <p:nvPr>
            <p:ph type="sldNum" idx="12"/>
          </p:nvPr>
        </p:nvSpPr>
        <p:spPr>
          <a:xfrm>
            <a:off x="-75" y="0"/>
            <a:ext cx="669599" cy="1139999"/>
          </a:xfrm>
          <a:prstGeom prst="rect">
            <a:avLst/>
          </a:prstGeom>
        </p:spPr>
        <p:txBody>
          <a:bodyPr lIns="91425" tIns="91425" rIns="91425" bIns="91425" anchor="b" anchorCtr="0">
            <a:noAutofit/>
          </a:bodyPr>
          <a:lstStyle/>
          <a:p>
            <a:pPr lvl="0" rtl="0">
              <a:spcBef>
                <a:spcPts val="0"/>
              </a:spcBef>
              <a:buNone/>
            </a:pPr>
            <a:fld id="{00000000-1234-1234-1234-123412341234}" type="slidenum">
              <a:rPr lang="en"/>
              <a:t>16</a:t>
            </a:fld>
            <a:endParaRPr lang="en"/>
          </a:p>
        </p:txBody>
      </p:sp>
      <p:sp>
        <p:nvSpPr>
          <p:cNvPr id="181" name="Shape 181"/>
          <p:cNvSpPr txBox="1"/>
          <p:nvPr/>
        </p:nvSpPr>
        <p:spPr>
          <a:xfrm>
            <a:off x="4130550" y="926150"/>
            <a:ext cx="4603199" cy="3695099"/>
          </a:xfrm>
          <a:prstGeom prst="rect">
            <a:avLst/>
          </a:prstGeom>
          <a:noFill/>
          <a:ln>
            <a:noFill/>
          </a:ln>
        </p:spPr>
        <p:txBody>
          <a:bodyPr lIns="91425" tIns="91425" rIns="91425" bIns="91425" anchor="ctr" anchorCtr="0">
            <a:noAutofit/>
          </a:bodyPr>
          <a:lstStyle/>
          <a:p>
            <a:pPr lvl="0" rtl="0">
              <a:spcBef>
                <a:spcPts val="0"/>
              </a:spcBef>
              <a:buNone/>
            </a:pPr>
            <a:r>
              <a:rPr lang="en" sz="3000">
                <a:solidFill>
                  <a:schemeClr val="dk1"/>
                </a:solidFill>
                <a:latin typeface="Just Another Hand"/>
                <a:ea typeface="Just Another Hand"/>
                <a:cs typeface="Just Another Hand"/>
                <a:sym typeface="Just Another Hand"/>
              </a:rPr>
              <a:t>White South Carolinians were furious and </a:t>
            </a:r>
            <a:r>
              <a:rPr lang="en" sz="3000" b="1" u="sng">
                <a:solidFill>
                  <a:schemeClr val="dk1"/>
                </a:solidFill>
                <a:latin typeface="Just Another Hand"/>
                <a:ea typeface="Just Another Hand"/>
                <a:cs typeface="Just Another Hand"/>
                <a:sym typeface="Just Another Hand"/>
              </a:rPr>
              <a:t>boycotted</a:t>
            </a:r>
            <a:r>
              <a:rPr lang="en" sz="3000">
                <a:solidFill>
                  <a:schemeClr val="dk1"/>
                </a:solidFill>
                <a:latin typeface="Just Another Hand"/>
                <a:ea typeface="Just Another Hand"/>
                <a:cs typeface="Just Another Hand"/>
                <a:sym typeface="Just Another Hand"/>
              </a:rPr>
              <a:t> the formation of the new government.  </a:t>
            </a:r>
            <a:r>
              <a:rPr lang="en" sz="3000" b="1" u="sng">
                <a:solidFill>
                  <a:schemeClr val="dk1"/>
                </a:solidFill>
                <a:latin typeface="Just Another Hand"/>
                <a:ea typeface="Just Another Hand"/>
                <a:cs typeface="Just Another Hand"/>
                <a:sym typeface="Just Another Hand"/>
              </a:rPr>
              <a:t>African Americans</a:t>
            </a:r>
            <a:r>
              <a:rPr lang="en" sz="3000">
                <a:solidFill>
                  <a:schemeClr val="dk1"/>
                </a:solidFill>
                <a:latin typeface="Just Another Hand"/>
                <a:ea typeface="Just Another Hand"/>
                <a:cs typeface="Just Another Hand"/>
                <a:sym typeface="Just Another Hand"/>
              </a:rPr>
              <a:t> made up more than half of the convention.  The other delegates were either </a:t>
            </a:r>
            <a:r>
              <a:rPr lang="en" sz="3000" b="1" u="sng">
                <a:solidFill>
                  <a:schemeClr val="dk1"/>
                </a:solidFill>
                <a:latin typeface="Just Another Hand"/>
                <a:ea typeface="Just Another Hand"/>
                <a:cs typeface="Just Another Hand"/>
                <a:sym typeface="Just Another Hand"/>
              </a:rPr>
              <a:t>scalawags</a:t>
            </a:r>
            <a:r>
              <a:rPr lang="en" sz="3000">
                <a:solidFill>
                  <a:schemeClr val="dk1"/>
                </a:solidFill>
                <a:latin typeface="Just Another Hand"/>
                <a:ea typeface="Just Another Hand"/>
                <a:cs typeface="Just Another Hand"/>
                <a:sym typeface="Just Another Hand"/>
              </a:rPr>
              <a:t> (Southerners who cooperated with the Republicans’ Reconstruction plan) or </a:t>
            </a:r>
            <a:r>
              <a:rPr lang="en" sz="3000" b="1" u="sng">
                <a:solidFill>
                  <a:schemeClr val="dk1"/>
                </a:solidFill>
                <a:latin typeface="Just Another Hand"/>
                <a:ea typeface="Just Another Hand"/>
                <a:cs typeface="Just Another Hand"/>
                <a:sym typeface="Just Another Hand"/>
              </a:rPr>
              <a:t>carpetbaggers</a:t>
            </a:r>
            <a:r>
              <a:rPr lang="en" sz="3000">
                <a:solidFill>
                  <a:schemeClr val="dk1"/>
                </a:solidFill>
                <a:latin typeface="Just Another Hand"/>
                <a:ea typeface="Just Another Hand"/>
                <a:cs typeface="Just Another Hand"/>
                <a:sym typeface="Just Another Hand"/>
              </a:rPr>
              <a:t> (Northerners who came down South).</a:t>
            </a:r>
          </a:p>
        </p:txBody>
      </p:sp>
      <p:pic>
        <p:nvPicPr>
          <p:cNvPr id="182" name="Shape 182"/>
          <p:cNvPicPr preferRelativeResize="0"/>
          <p:nvPr/>
        </p:nvPicPr>
        <p:blipFill>
          <a:blip r:embed="rId3">
            <a:alphaModFix/>
          </a:blip>
          <a:stretch>
            <a:fillRect/>
          </a:stretch>
        </p:blipFill>
        <p:spPr>
          <a:xfrm>
            <a:off x="669527" y="1116725"/>
            <a:ext cx="3369174" cy="3313949"/>
          </a:xfrm>
          <a:prstGeom prst="rect">
            <a:avLst/>
          </a:prstGeom>
          <a:noFill/>
          <a:ln>
            <a:noFill/>
          </a:ln>
        </p:spPr>
      </p:pic>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821900" y="-461477"/>
            <a:ext cx="3552600" cy="1139999"/>
          </a:xfrm>
          <a:prstGeom prst="rect">
            <a:avLst/>
          </a:prstGeom>
        </p:spPr>
        <p:txBody>
          <a:bodyPr lIns="91425" tIns="91425" rIns="91425" bIns="91425" anchor="b" anchorCtr="0">
            <a:noAutofit/>
          </a:bodyPr>
          <a:lstStyle/>
          <a:p>
            <a:pPr lvl="0" rtl="0">
              <a:spcBef>
                <a:spcPts val="0"/>
              </a:spcBef>
              <a:buNone/>
            </a:pPr>
            <a:r>
              <a:rPr lang="en"/>
              <a:t>Constitution of 1868</a:t>
            </a:r>
          </a:p>
        </p:txBody>
      </p:sp>
      <p:sp>
        <p:nvSpPr>
          <p:cNvPr id="188" name="Shape 188"/>
          <p:cNvSpPr txBox="1">
            <a:spLocks noGrp="1"/>
          </p:cNvSpPr>
          <p:nvPr>
            <p:ph type="sldNum" idx="12"/>
          </p:nvPr>
        </p:nvSpPr>
        <p:spPr>
          <a:xfrm>
            <a:off x="-75" y="0"/>
            <a:ext cx="669599" cy="1139999"/>
          </a:xfrm>
          <a:prstGeom prst="rect">
            <a:avLst/>
          </a:prstGeom>
        </p:spPr>
        <p:txBody>
          <a:bodyPr lIns="91425" tIns="91425" rIns="91425" bIns="91425" anchor="b" anchorCtr="0">
            <a:noAutofit/>
          </a:bodyPr>
          <a:lstStyle/>
          <a:p>
            <a:pPr lvl="0" rtl="0">
              <a:spcBef>
                <a:spcPts val="0"/>
              </a:spcBef>
              <a:buNone/>
            </a:pPr>
            <a:fld id="{00000000-1234-1234-1234-123412341234}" type="slidenum">
              <a:rPr lang="en"/>
              <a:t>17</a:t>
            </a:fld>
            <a:endParaRPr lang="en"/>
          </a:p>
        </p:txBody>
      </p:sp>
      <p:sp>
        <p:nvSpPr>
          <p:cNvPr id="189" name="Shape 189"/>
          <p:cNvSpPr txBox="1"/>
          <p:nvPr/>
        </p:nvSpPr>
        <p:spPr>
          <a:xfrm>
            <a:off x="669525" y="2231725"/>
            <a:ext cx="8064300" cy="3695099"/>
          </a:xfrm>
          <a:prstGeom prst="rect">
            <a:avLst/>
          </a:prstGeom>
          <a:noFill/>
          <a:ln>
            <a:noFill/>
          </a:ln>
        </p:spPr>
        <p:txBody>
          <a:bodyPr lIns="91425" tIns="91425" rIns="91425" bIns="91425" anchor="ctr" anchorCtr="0">
            <a:noAutofit/>
          </a:bodyPr>
          <a:lstStyle/>
          <a:p>
            <a:pPr lvl="0" rtl="0">
              <a:spcBef>
                <a:spcPts val="0"/>
              </a:spcBef>
              <a:buNone/>
            </a:pPr>
            <a:r>
              <a:rPr lang="en" sz="2400">
                <a:solidFill>
                  <a:schemeClr val="dk1"/>
                </a:solidFill>
                <a:latin typeface="Just Another Hand"/>
                <a:ea typeface="Just Another Hand"/>
                <a:cs typeface="Just Another Hand"/>
                <a:sym typeface="Just Another Hand"/>
              </a:rPr>
              <a:t>The new Constitution was designed to provide equality for all SC citizens.  It had </a:t>
            </a:r>
            <a:r>
              <a:rPr lang="en" sz="2400" b="1" u="sng">
                <a:solidFill>
                  <a:schemeClr val="dk1"/>
                </a:solidFill>
                <a:latin typeface="Just Another Hand"/>
                <a:ea typeface="Just Another Hand"/>
                <a:cs typeface="Just Another Hand"/>
                <a:sym typeface="Just Another Hand"/>
              </a:rPr>
              <a:t>universal male suffrage</a:t>
            </a:r>
            <a:r>
              <a:rPr lang="en" sz="2400">
                <a:solidFill>
                  <a:schemeClr val="dk1"/>
                </a:solidFill>
                <a:latin typeface="Just Another Hand"/>
                <a:ea typeface="Just Another Hand"/>
                <a:cs typeface="Just Another Hand"/>
                <a:sym typeface="Just Another Hand"/>
              </a:rPr>
              <a:t> and </a:t>
            </a:r>
            <a:r>
              <a:rPr lang="en" sz="2400" b="1" u="sng">
                <a:solidFill>
                  <a:schemeClr val="dk1"/>
                </a:solidFill>
                <a:latin typeface="Just Another Hand"/>
                <a:ea typeface="Just Another Hand"/>
                <a:cs typeface="Just Another Hand"/>
                <a:sym typeface="Just Another Hand"/>
              </a:rPr>
              <a:t>guaranteed public education</a:t>
            </a:r>
            <a:r>
              <a:rPr lang="en" sz="2400">
                <a:solidFill>
                  <a:schemeClr val="dk1"/>
                </a:solidFill>
                <a:latin typeface="Just Another Hand"/>
                <a:ea typeface="Just Another Hand"/>
                <a:cs typeface="Just Another Hand"/>
                <a:sym typeface="Just Another Hand"/>
              </a:rPr>
              <a:t> for everyone.  It established universities for African Americans.</a:t>
            </a:r>
          </a:p>
          <a:p>
            <a:pPr lvl="0" rtl="0">
              <a:spcBef>
                <a:spcPts val="0"/>
              </a:spcBef>
              <a:buNone/>
            </a:pPr>
            <a:r>
              <a:rPr lang="en" sz="2400" b="1" u="sng">
                <a:solidFill>
                  <a:schemeClr val="dk1"/>
                </a:solidFill>
                <a:latin typeface="Just Another Hand"/>
                <a:ea typeface="Just Another Hand"/>
                <a:cs typeface="Just Another Hand"/>
                <a:sym typeface="Just Another Hand"/>
              </a:rPr>
              <a:t>African Americans</a:t>
            </a:r>
            <a:r>
              <a:rPr lang="en" sz="2400">
                <a:solidFill>
                  <a:schemeClr val="dk1"/>
                </a:solidFill>
                <a:latin typeface="Just Another Hand"/>
                <a:ea typeface="Just Another Hand"/>
                <a:cs typeface="Just Another Hand"/>
                <a:sym typeface="Just Another Hand"/>
              </a:rPr>
              <a:t> finally had political power and could hold office.  African Americans held every state office except Governor and SC sent 6 African Americans to the U.S. House of Representatives.  </a:t>
            </a:r>
          </a:p>
          <a:p>
            <a:pPr lvl="0" rtl="0">
              <a:spcBef>
                <a:spcPts val="0"/>
              </a:spcBef>
              <a:buNone/>
            </a:pPr>
            <a:r>
              <a:rPr lang="en" sz="2400">
                <a:solidFill>
                  <a:schemeClr val="dk1"/>
                </a:solidFill>
                <a:latin typeface="Just Another Hand"/>
                <a:ea typeface="Just Another Hand"/>
                <a:cs typeface="Just Another Hand"/>
                <a:sym typeface="Just Another Hand"/>
              </a:rPr>
              <a:t>After the constitution was ratified,</a:t>
            </a:r>
            <a:r>
              <a:rPr lang="en" sz="2400" b="1" u="sng">
                <a:solidFill>
                  <a:schemeClr val="dk1"/>
                </a:solidFill>
                <a:latin typeface="Just Another Hand"/>
                <a:ea typeface="Just Another Hand"/>
                <a:cs typeface="Just Another Hand"/>
                <a:sym typeface="Just Another Hand"/>
              </a:rPr>
              <a:t> federal troops were withdrawn</a:t>
            </a:r>
            <a:r>
              <a:rPr lang="en" sz="2400">
                <a:solidFill>
                  <a:schemeClr val="dk1"/>
                </a:solidFill>
                <a:latin typeface="Just Another Hand"/>
                <a:ea typeface="Just Another Hand"/>
                <a:cs typeface="Just Another Hand"/>
                <a:sym typeface="Just Another Hand"/>
              </a:rPr>
              <a:t> from SC.</a:t>
            </a:r>
          </a:p>
        </p:txBody>
      </p:sp>
      <p:pic>
        <p:nvPicPr>
          <p:cNvPr id="190" name="Shape 190"/>
          <p:cNvPicPr preferRelativeResize="0"/>
          <p:nvPr/>
        </p:nvPicPr>
        <p:blipFill>
          <a:blip r:embed="rId3">
            <a:alphaModFix/>
          </a:blip>
          <a:stretch>
            <a:fillRect/>
          </a:stretch>
        </p:blipFill>
        <p:spPr>
          <a:xfrm>
            <a:off x="1337412" y="600225"/>
            <a:ext cx="6334125" cy="2457450"/>
          </a:xfrm>
          <a:prstGeom prst="rect">
            <a:avLst/>
          </a:prstGeom>
          <a:noFill/>
          <a:ln>
            <a:noFill/>
          </a:ln>
        </p:spPr>
      </p:pic>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Shape 195"/>
          <p:cNvSpPr txBox="1">
            <a:spLocks noGrp="1"/>
          </p:cNvSpPr>
          <p:nvPr>
            <p:ph type="title"/>
          </p:nvPr>
        </p:nvSpPr>
        <p:spPr>
          <a:xfrm>
            <a:off x="788150" y="-186452"/>
            <a:ext cx="3552600" cy="1139999"/>
          </a:xfrm>
          <a:prstGeom prst="rect">
            <a:avLst/>
          </a:prstGeom>
        </p:spPr>
        <p:txBody>
          <a:bodyPr lIns="91425" tIns="91425" rIns="91425" bIns="91425" anchor="b" anchorCtr="0">
            <a:noAutofit/>
          </a:bodyPr>
          <a:lstStyle/>
          <a:p>
            <a:pPr lvl="0" rtl="0">
              <a:spcBef>
                <a:spcPts val="0"/>
              </a:spcBef>
              <a:buNone/>
            </a:pPr>
            <a:r>
              <a:rPr lang="en"/>
              <a:t>White Backlash</a:t>
            </a:r>
          </a:p>
        </p:txBody>
      </p:sp>
      <p:sp>
        <p:nvSpPr>
          <p:cNvPr id="196" name="Shape 196"/>
          <p:cNvSpPr txBox="1">
            <a:spLocks noGrp="1"/>
          </p:cNvSpPr>
          <p:nvPr>
            <p:ph type="body" idx="1"/>
          </p:nvPr>
        </p:nvSpPr>
        <p:spPr>
          <a:xfrm>
            <a:off x="581525" y="908525"/>
            <a:ext cx="4248900" cy="3236399"/>
          </a:xfrm>
          <a:prstGeom prst="rect">
            <a:avLst/>
          </a:prstGeom>
        </p:spPr>
        <p:txBody>
          <a:bodyPr lIns="91425" tIns="91425" rIns="91425" bIns="91425" anchor="t" anchorCtr="0">
            <a:noAutofit/>
          </a:bodyPr>
          <a:lstStyle/>
          <a:p>
            <a:pPr lvl="0" rtl="0">
              <a:spcBef>
                <a:spcPts val="0"/>
              </a:spcBef>
              <a:buNone/>
            </a:pPr>
            <a:r>
              <a:rPr lang="en">
                <a:solidFill>
                  <a:schemeClr val="dk1"/>
                </a:solidFill>
                <a:latin typeface="Just Another Hand"/>
                <a:ea typeface="Just Another Hand"/>
                <a:cs typeface="Just Another Hand"/>
                <a:sym typeface="Just Another Hand"/>
              </a:rPr>
              <a:t>White South Carolinians</a:t>
            </a:r>
            <a:r>
              <a:rPr lang="en" b="1" u="sng">
                <a:solidFill>
                  <a:schemeClr val="dk1"/>
                </a:solidFill>
                <a:latin typeface="Just Another Hand"/>
                <a:ea typeface="Just Another Hand"/>
                <a:cs typeface="Just Another Hand"/>
                <a:sym typeface="Just Another Hand"/>
              </a:rPr>
              <a:t> never accepted</a:t>
            </a:r>
            <a:r>
              <a:rPr lang="en">
                <a:solidFill>
                  <a:schemeClr val="dk1"/>
                </a:solidFill>
                <a:latin typeface="Just Another Hand"/>
                <a:ea typeface="Just Another Hand"/>
                <a:cs typeface="Just Another Hand"/>
                <a:sym typeface="Just Another Hand"/>
              </a:rPr>
              <a:t> the Constitution of 1868.  They complained that the cost of public education for everyone was</a:t>
            </a:r>
            <a:r>
              <a:rPr lang="en" b="1" u="sng">
                <a:solidFill>
                  <a:schemeClr val="dk1"/>
                </a:solidFill>
                <a:latin typeface="Just Another Hand"/>
                <a:ea typeface="Just Another Hand"/>
                <a:cs typeface="Just Another Hand"/>
                <a:sym typeface="Just Another Hand"/>
              </a:rPr>
              <a:t> raising taxes</a:t>
            </a:r>
            <a:r>
              <a:rPr lang="en">
                <a:solidFill>
                  <a:schemeClr val="dk1"/>
                </a:solidFill>
                <a:latin typeface="Just Another Hand"/>
                <a:ea typeface="Just Another Hand"/>
                <a:cs typeface="Just Another Hand"/>
                <a:sym typeface="Just Another Hand"/>
              </a:rPr>
              <a:t> too high.  They complained that the Republicans (mainly African Americans) had </a:t>
            </a:r>
            <a:r>
              <a:rPr lang="en" b="1" u="sng">
                <a:solidFill>
                  <a:schemeClr val="dk1"/>
                </a:solidFill>
                <a:latin typeface="Just Another Hand"/>
                <a:ea typeface="Just Another Hand"/>
                <a:cs typeface="Just Another Hand"/>
                <a:sym typeface="Just Another Hand"/>
              </a:rPr>
              <a:t>no experience</a:t>
            </a:r>
            <a:r>
              <a:rPr lang="en">
                <a:solidFill>
                  <a:schemeClr val="dk1"/>
                </a:solidFill>
                <a:latin typeface="Just Another Hand"/>
                <a:ea typeface="Just Another Hand"/>
                <a:cs typeface="Just Another Hand"/>
                <a:sym typeface="Just Another Hand"/>
              </a:rPr>
              <a:t> in running a government.  They published articles and reports that implied that the legislatures were</a:t>
            </a:r>
            <a:r>
              <a:rPr lang="en" b="1" u="sng">
                <a:solidFill>
                  <a:schemeClr val="dk1"/>
                </a:solidFill>
                <a:latin typeface="Just Another Hand"/>
                <a:ea typeface="Just Another Hand"/>
                <a:cs typeface="Just Another Hand"/>
                <a:sym typeface="Just Another Hand"/>
              </a:rPr>
              <a:t> incompetent or even illiterate</a:t>
            </a:r>
            <a:r>
              <a:rPr lang="en">
                <a:solidFill>
                  <a:schemeClr val="dk1"/>
                </a:solidFill>
                <a:latin typeface="Just Another Hand"/>
                <a:ea typeface="Just Another Hand"/>
                <a:cs typeface="Just Another Hand"/>
                <a:sym typeface="Just Another Hand"/>
              </a:rPr>
              <a:t>.  </a:t>
            </a:r>
          </a:p>
          <a:p>
            <a:pPr lvl="0" rtl="0">
              <a:spcBef>
                <a:spcPts val="0"/>
              </a:spcBef>
              <a:buNone/>
            </a:pPr>
            <a:r>
              <a:rPr lang="en">
                <a:solidFill>
                  <a:schemeClr val="dk1"/>
                </a:solidFill>
                <a:latin typeface="Just Another Hand"/>
                <a:ea typeface="Just Another Hand"/>
                <a:cs typeface="Just Another Hand"/>
                <a:sym typeface="Just Another Hand"/>
              </a:rPr>
              <a:t>Finally, widespread violence broke out across the state as </a:t>
            </a:r>
            <a:r>
              <a:rPr lang="en" b="1" u="sng">
                <a:solidFill>
                  <a:schemeClr val="dk1"/>
                </a:solidFill>
                <a:latin typeface="Just Another Hand"/>
                <a:ea typeface="Just Another Hand"/>
                <a:cs typeface="Just Another Hand"/>
                <a:sym typeface="Just Another Hand"/>
              </a:rPr>
              <a:t>vigilante groups</a:t>
            </a:r>
            <a:r>
              <a:rPr lang="en">
                <a:solidFill>
                  <a:schemeClr val="dk1"/>
                </a:solidFill>
                <a:latin typeface="Just Another Hand"/>
                <a:ea typeface="Just Another Hand"/>
                <a:cs typeface="Just Another Hand"/>
                <a:sym typeface="Just Another Hand"/>
              </a:rPr>
              <a:t> like the </a:t>
            </a:r>
            <a:r>
              <a:rPr lang="en" b="1" u="sng">
                <a:solidFill>
                  <a:schemeClr val="dk1"/>
                </a:solidFill>
                <a:latin typeface="Just Another Hand"/>
                <a:ea typeface="Just Another Hand"/>
                <a:cs typeface="Just Another Hand"/>
                <a:sym typeface="Just Another Hand"/>
              </a:rPr>
              <a:t>KKK, Riflemen, and Red Shirts</a:t>
            </a:r>
            <a:r>
              <a:rPr lang="en">
                <a:solidFill>
                  <a:schemeClr val="dk1"/>
                </a:solidFill>
                <a:latin typeface="Just Another Hand"/>
                <a:ea typeface="Just Another Hand"/>
                <a:cs typeface="Just Another Hand"/>
                <a:sym typeface="Just Another Hand"/>
              </a:rPr>
              <a:t> attacked those participating in the Reconstruction government.</a:t>
            </a:r>
            <a:r>
              <a:rPr lang="en" sz="1600">
                <a:solidFill>
                  <a:schemeClr val="dk1"/>
                </a:solidFill>
                <a:latin typeface="Just Another Hand"/>
                <a:ea typeface="Just Another Hand"/>
                <a:cs typeface="Just Another Hand"/>
                <a:sym typeface="Just Another Hand"/>
              </a:rPr>
              <a:t>  </a:t>
            </a:r>
          </a:p>
        </p:txBody>
      </p:sp>
      <p:sp>
        <p:nvSpPr>
          <p:cNvPr id="197" name="Shape 197"/>
          <p:cNvSpPr txBox="1">
            <a:spLocks noGrp="1"/>
          </p:cNvSpPr>
          <p:nvPr>
            <p:ph type="sldNum" idx="12"/>
          </p:nvPr>
        </p:nvSpPr>
        <p:spPr>
          <a:xfrm>
            <a:off x="-75" y="0"/>
            <a:ext cx="669599" cy="1139999"/>
          </a:xfrm>
          <a:prstGeom prst="rect">
            <a:avLst/>
          </a:prstGeom>
        </p:spPr>
        <p:txBody>
          <a:bodyPr lIns="91425" tIns="91425" rIns="91425" bIns="91425" anchor="b" anchorCtr="0">
            <a:noAutofit/>
          </a:bodyPr>
          <a:lstStyle/>
          <a:p>
            <a:pPr lvl="0" rtl="0">
              <a:spcBef>
                <a:spcPts val="0"/>
              </a:spcBef>
              <a:buNone/>
            </a:pPr>
            <a:fld id="{00000000-1234-1234-1234-123412341234}" type="slidenum">
              <a:rPr lang="en"/>
              <a:t>18</a:t>
            </a:fld>
            <a:endParaRPr lang="en"/>
          </a:p>
        </p:txBody>
      </p:sp>
      <p:pic>
        <p:nvPicPr>
          <p:cNvPr id="198" name="Shape 198"/>
          <p:cNvPicPr preferRelativeResize="0"/>
          <p:nvPr/>
        </p:nvPicPr>
        <p:blipFill rotWithShape="1">
          <a:blip r:embed="rId3">
            <a:alphaModFix/>
          </a:blip>
          <a:srcRect l="1238" r="1248"/>
          <a:stretch/>
        </p:blipFill>
        <p:spPr>
          <a:xfrm>
            <a:off x="4830425" y="0"/>
            <a:ext cx="4313575" cy="5143501"/>
          </a:xfrm>
          <a:prstGeom prst="rect">
            <a:avLst/>
          </a:prstGeom>
          <a:noFill/>
          <a:ln>
            <a:noFill/>
          </a:ln>
        </p:spPr>
      </p:pic>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788150" y="-186452"/>
            <a:ext cx="3552600" cy="1139999"/>
          </a:xfrm>
          <a:prstGeom prst="rect">
            <a:avLst/>
          </a:prstGeom>
        </p:spPr>
        <p:txBody>
          <a:bodyPr lIns="91425" tIns="91425" rIns="91425" bIns="91425" anchor="b" anchorCtr="0">
            <a:noAutofit/>
          </a:bodyPr>
          <a:lstStyle/>
          <a:p>
            <a:pPr lvl="0" rtl="0">
              <a:spcBef>
                <a:spcPts val="0"/>
              </a:spcBef>
              <a:buNone/>
            </a:pPr>
            <a:r>
              <a:rPr lang="en"/>
              <a:t>KKK</a:t>
            </a:r>
          </a:p>
        </p:txBody>
      </p:sp>
      <p:sp>
        <p:nvSpPr>
          <p:cNvPr id="204" name="Shape 204"/>
          <p:cNvSpPr txBox="1">
            <a:spLocks noGrp="1"/>
          </p:cNvSpPr>
          <p:nvPr>
            <p:ph type="body" idx="1"/>
          </p:nvPr>
        </p:nvSpPr>
        <p:spPr>
          <a:xfrm>
            <a:off x="581525" y="1218775"/>
            <a:ext cx="4248900" cy="3236399"/>
          </a:xfrm>
          <a:prstGeom prst="rect">
            <a:avLst/>
          </a:prstGeom>
        </p:spPr>
        <p:txBody>
          <a:bodyPr lIns="91425" tIns="91425" rIns="91425" bIns="91425" anchor="t" anchorCtr="0">
            <a:noAutofit/>
          </a:bodyPr>
          <a:lstStyle/>
          <a:p>
            <a:pPr lvl="0" rtl="0">
              <a:spcBef>
                <a:spcPts val="0"/>
              </a:spcBef>
              <a:buNone/>
            </a:pPr>
            <a:r>
              <a:rPr lang="en" sz="3000">
                <a:solidFill>
                  <a:schemeClr val="dk1"/>
                </a:solidFill>
                <a:latin typeface="Just Another Hand"/>
                <a:ea typeface="Just Another Hand"/>
                <a:cs typeface="Just Another Hand"/>
                <a:sym typeface="Just Another Hand"/>
              </a:rPr>
              <a:t>The violence got so bad that the U.S. government passed the </a:t>
            </a:r>
            <a:r>
              <a:rPr lang="en" sz="3000" b="1" u="sng">
                <a:solidFill>
                  <a:schemeClr val="dk1"/>
                </a:solidFill>
                <a:latin typeface="Just Another Hand"/>
                <a:ea typeface="Just Another Hand"/>
                <a:cs typeface="Just Another Hand"/>
                <a:sym typeface="Just Another Hand"/>
              </a:rPr>
              <a:t>Ku Klux Klan Act</a:t>
            </a:r>
            <a:r>
              <a:rPr lang="en" sz="3000">
                <a:solidFill>
                  <a:schemeClr val="dk1"/>
                </a:solidFill>
                <a:latin typeface="Just Another Hand"/>
                <a:ea typeface="Just Another Hand"/>
                <a:cs typeface="Just Another Hand"/>
                <a:sym typeface="Just Another Hand"/>
              </a:rPr>
              <a:t>---which sent troops back into SC.  However, the act did little to stop the violence and very few KKK members were actually convicted of any crimes. </a:t>
            </a:r>
          </a:p>
        </p:txBody>
      </p:sp>
      <p:sp>
        <p:nvSpPr>
          <p:cNvPr id="205" name="Shape 205"/>
          <p:cNvSpPr txBox="1">
            <a:spLocks noGrp="1"/>
          </p:cNvSpPr>
          <p:nvPr>
            <p:ph type="sldNum" idx="12"/>
          </p:nvPr>
        </p:nvSpPr>
        <p:spPr>
          <a:xfrm>
            <a:off x="-75" y="0"/>
            <a:ext cx="669599" cy="1139999"/>
          </a:xfrm>
          <a:prstGeom prst="rect">
            <a:avLst/>
          </a:prstGeom>
        </p:spPr>
        <p:txBody>
          <a:bodyPr lIns="91425" tIns="91425" rIns="91425" bIns="91425" anchor="b" anchorCtr="0">
            <a:noAutofit/>
          </a:bodyPr>
          <a:lstStyle/>
          <a:p>
            <a:pPr lvl="0" rtl="0">
              <a:spcBef>
                <a:spcPts val="0"/>
              </a:spcBef>
              <a:buNone/>
            </a:pPr>
            <a:fld id="{00000000-1234-1234-1234-123412341234}" type="slidenum">
              <a:rPr lang="en"/>
              <a:t>19</a:t>
            </a:fld>
            <a:endParaRPr lang="en"/>
          </a:p>
        </p:txBody>
      </p:sp>
      <p:pic>
        <p:nvPicPr>
          <p:cNvPr id="206" name="Shape 206"/>
          <p:cNvPicPr preferRelativeResize="0"/>
          <p:nvPr/>
        </p:nvPicPr>
        <p:blipFill rotWithShape="1">
          <a:blip r:embed="rId3">
            <a:alphaModFix/>
          </a:blip>
          <a:srcRect l="18517" r="18517"/>
          <a:stretch/>
        </p:blipFill>
        <p:spPr>
          <a:xfrm>
            <a:off x="4830425" y="0"/>
            <a:ext cx="4313575" cy="5143501"/>
          </a:xfrm>
          <a:prstGeom prst="rect">
            <a:avLst/>
          </a:prstGeom>
          <a:noFill/>
          <a:ln>
            <a:noFill/>
          </a:ln>
        </p:spPr>
      </p:pic>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844425" y="5597"/>
            <a:ext cx="3552600" cy="1139999"/>
          </a:xfrm>
          <a:prstGeom prst="rect">
            <a:avLst/>
          </a:prstGeom>
        </p:spPr>
        <p:txBody>
          <a:bodyPr lIns="91425" tIns="91425" rIns="91425" bIns="91425" anchor="b" anchorCtr="0">
            <a:noAutofit/>
          </a:bodyPr>
          <a:lstStyle/>
          <a:p>
            <a:pPr lvl="0" rtl="0">
              <a:spcBef>
                <a:spcPts val="0"/>
              </a:spcBef>
              <a:buNone/>
            </a:pPr>
            <a:r>
              <a:rPr lang="en"/>
              <a:t>Reconstruction</a:t>
            </a:r>
          </a:p>
        </p:txBody>
      </p:sp>
      <p:sp>
        <p:nvSpPr>
          <p:cNvPr id="75" name="Shape 75"/>
          <p:cNvSpPr txBox="1">
            <a:spLocks noGrp="1"/>
          </p:cNvSpPr>
          <p:nvPr>
            <p:ph type="sldNum" idx="12"/>
          </p:nvPr>
        </p:nvSpPr>
        <p:spPr>
          <a:xfrm>
            <a:off x="-75" y="0"/>
            <a:ext cx="669599" cy="1139999"/>
          </a:xfrm>
          <a:prstGeom prst="rect">
            <a:avLst/>
          </a:prstGeom>
        </p:spPr>
        <p:txBody>
          <a:bodyPr lIns="91425" tIns="91425" rIns="91425" bIns="91425" anchor="b" anchorCtr="0">
            <a:noAutofit/>
          </a:bodyPr>
          <a:lstStyle/>
          <a:p>
            <a:pPr lvl="0">
              <a:spcBef>
                <a:spcPts val="0"/>
              </a:spcBef>
              <a:buNone/>
            </a:pPr>
            <a:fld id="{00000000-1234-1234-1234-123412341234}" type="slidenum">
              <a:rPr lang="en"/>
              <a:t>2</a:t>
            </a:fld>
            <a:endParaRPr lang="en"/>
          </a:p>
        </p:txBody>
      </p:sp>
      <p:sp>
        <p:nvSpPr>
          <p:cNvPr id="76" name="Shape 76"/>
          <p:cNvSpPr txBox="1"/>
          <p:nvPr/>
        </p:nvSpPr>
        <p:spPr>
          <a:xfrm>
            <a:off x="5085825" y="1016825"/>
            <a:ext cx="3837000" cy="3695099"/>
          </a:xfrm>
          <a:prstGeom prst="rect">
            <a:avLst/>
          </a:prstGeom>
          <a:noFill/>
          <a:ln>
            <a:noFill/>
          </a:ln>
        </p:spPr>
        <p:txBody>
          <a:bodyPr lIns="91425" tIns="91425" rIns="91425" bIns="91425" anchor="ctr" anchorCtr="0">
            <a:noAutofit/>
          </a:bodyPr>
          <a:lstStyle/>
          <a:p>
            <a:pPr lvl="0" rtl="0">
              <a:spcBef>
                <a:spcPts val="0"/>
              </a:spcBef>
              <a:buNone/>
            </a:pPr>
            <a:r>
              <a:rPr lang="en" sz="3000">
                <a:latin typeface="Just Another Hand"/>
                <a:ea typeface="Just Another Hand"/>
                <a:cs typeface="Just Another Hand"/>
                <a:sym typeface="Just Another Hand"/>
              </a:rPr>
              <a:t>The Reconstruction era, which lasted from </a:t>
            </a:r>
            <a:r>
              <a:rPr lang="en" sz="3000" b="1" u="sng">
                <a:latin typeface="Just Another Hand"/>
                <a:ea typeface="Just Another Hand"/>
                <a:cs typeface="Just Another Hand"/>
                <a:sym typeface="Just Another Hand"/>
              </a:rPr>
              <a:t>1865-1877</a:t>
            </a:r>
            <a:r>
              <a:rPr lang="en" sz="3000">
                <a:latin typeface="Just Another Hand"/>
                <a:ea typeface="Just Another Hand"/>
                <a:cs typeface="Just Another Hand"/>
                <a:sym typeface="Just Another Hand"/>
              </a:rPr>
              <a:t>, is where the country has to be </a:t>
            </a:r>
            <a:r>
              <a:rPr lang="en" sz="3000" b="1" u="sng">
                <a:latin typeface="Just Another Hand"/>
                <a:ea typeface="Just Another Hand"/>
                <a:cs typeface="Just Another Hand"/>
                <a:sym typeface="Just Another Hand"/>
              </a:rPr>
              <a:t>put back together again</a:t>
            </a:r>
            <a:r>
              <a:rPr lang="en" sz="3000">
                <a:latin typeface="Just Another Hand"/>
                <a:ea typeface="Just Another Hand"/>
                <a:cs typeface="Just Another Hand"/>
                <a:sym typeface="Just Another Hand"/>
              </a:rPr>
              <a:t> after the Civil War.  The time period is controversial because it experienced times of great progress on racial equality, but then the rise of vigilante groups stripped that progress away.</a:t>
            </a:r>
          </a:p>
        </p:txBody>
      </p:sp>
      <p:pic>
        <p:nvPicPr>
          <p:cNvPr id="77" name="Shape 77"/>
          <p:cNvPicPr preferRelativeResize="0"/>
          <p:nvPr/>
        </p:nvPicPr>
        <p:blipFill>
          <a:blip r:embed="rId3">
            <a:alphaModFix/>
          </a:blip>
          <a:stretch>
            <a:fillRect/>
          </a:stretch>
        </p:blipFill>
        <p:spPr>
          <a:xfrm>
            <a:off x="194100" y="1342887"/>
            <a:ext cx="4853250" cy="3042975"/>
          </a:xfrm>
          <a:prstGeom prst="rect">
            <a:avLst/>
          </a:prstGeom>
          <a:noFill/>
          <a:ln>
            <a:noFill/>
          </a:ln>
        </p:spPr>
      </p:pic>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788150" y="-2"/>
            <a:ext cx="3552600" cy="1139999"/>
          </a:xfrm>
          <a:prstGeom prst="rect">
            <a:avLst/>
          </a:prstGeom>
        </p:spPr>
        <p:txBody>
          <a:bodyPr lIns="91425" tIns="91425" rIns="91425" bIns="91425" anchor="b" anchorCtr="0">
            <a:noAutofit/>
          </a:bodyPr>
          <a:lstStyle/>
          <a:p>
            <a:pPr lvl="0" rtl="0">
              <a:spcBef>
                <a:spcPts val="0"/>
              </a:spcBef>
              <a:buNone/>
            </a:pPr>
            <a:r>
              <a:rPr lang="en"/>
              <a:t>1876 Elections</a:t>
            </a:r>
          </a:p>
        </p:txBody>
      </p:sp>
      <p:sp>
        <p:nvSpPr>
          <p:cNvPr id="212" name="Shape 212"/>
          <p:cNvSpPr txBox="1">
            <a:spLocks noGrp="1"/>
          </p:cNvSpPr>
          <p:nvPr>
            <p:ph type="sldNum" idx="12"/>
          </p:nvPr>
        </p:nvSpPr>
        <p:spPr>
          <a:xfrm>
            <a:off x="-75" y="0"/>
            <a:ext cx="669599" cy="1139999"/>
          </a:xfrm>
          <a:prstGeom prst="rect">
            <a:avLst/>
          </a:prstGeom>
        </p:spPr>
        <p:txBody>
          <a:bodyPr lIns="91425" tIns="91425" rIns="91425" bIns="91425" anchor="b" anchorCtr="0">
            <a:noAutofit/>
          </a:bodyPr>
          <a:lstStyle/>
          <a:p>
            <a:pPr lvl="0" rtl="0">
              <a:spcBef>
                <a:spcPts val="0"/>
              </a:spcBef>
              <a:buNone/>
            </a:pPr>
            <a:fld id="{00000000-1234-1234-1234-123412341234}" type="slidenum">
              <a:rPr lang="en"/>
              <a:t>20</a:t>
            </a:fld>
            <a:endParaRPr lang="en"/>
          </a:p>
        </p:txBody>
      </p:sp>
      <p:sp>
        <p:nvSpPr>
          <p:cNvPr id="213" name="Shape 213"/>
          <p:cNvSpPr txBox="1"/>
          <p:nvPr/>
        </p:nvSpPr>
        <p:spPr>
          <a:xfrm>
            <a:off x="4130550" y="926150"/>
            <a:ext cx="4603199" cy="3695099"/>
          </a:xfrm>
          <a:prstGeom prst="rect">
            <a:avLst/>
          </a:prstGeom>
          <a:noFill/>
          <a:ln>
            <a:noFill/>
          </a:ln>
        </p:spPr>
        <p:txBody>
          <a:bodyPr lIns="91425" tIns="91425" rIns="91425" bIns="91425" anchor="ctr" anchorCtr="0">
            <a:noAutofit/>
          </a:bodyPr>
          <a:lstStyle/>
          <a:p>
            <a:pPr lvl="0" rtl="0">
              <a:spcBef>
                <a:spcPts val="0"/>
              </a:spcBef>
              <a:buNone/>
            </a:pPr>
            <a:r>
              <a:rPr lang="en" sz="3000">
                <a:solidFill>
                  <a:schemeClr val="dk1"/>
                </a:solidFill>
                <a:latin typeface="Just Another Hand"/>
                <a:ea typeface="Just Another Hand"/>
                <a:cs typeface="Just Another Hand"/>
                <a:sym typeface="Just Another Hand"/>
              </a:rPr>
              <a:t>By 1876, the white </a:t>
            </a:r>
            <a:r>
              <a:rPr lang="en" sz="3000" b="1" u="sng">
                <a:solidFill>
                  <a:schemeClr val="dk1"/>
                </a:solidFill>
                <a:latin typeface="Just Another Hand"/>
                <a:ea typeface="Just Another Hand"/>
                <a:cs typeface="Just Another Hand"/>
                <a:sym typeface="Just Another Hand"/>
              </a:rPr>
              <a:t>Democrats</a:t>
            </a:r>
            <a:r>
              <a:rPr lang="en" sz="3000">
                <a:solidFill>
                  <a:schemeClr val="dk1"/>
                </a:solidFill>
                <a:latin typeface="Just Another Hand"/>
                <a:ea typeface="Just Another Hand"/>
                <a:cs typeface="Just Another Hand"/>
                <a:sym typeface="Just Another Hand"/>
              </a:rPr>
              <a:t> were ready to challenge the </a:t>
            </a:r>
            <a:r>
              <a:rPr lang="en" sz="3000" b="1" u="sng">
                <a:solidFill>
                  <a:schemeClr val="dk1"/>
                </a:solidFill>
                <a:latin typeface="Just Another Hand"/>
                <a:ea typeface="Just Another Hand"/>
                <a:cs typeface="Just Another Hand"/>
                <a:sym typeface="Just Another Hand"/>
              </a:rPr>
              <a:t>Republicans</a:t>
            </a:r>
            <a:r>
              <a:rPr lang="en" sz="3000">
                <a:solidFill>
                  <a:schemeClr val="dk1"/>
                </a:solidFill>
                <a:latin typeface="Just Another Hand"/>
                <a:ea typeface="Just Another Hand"/>
                <a:cs typeface="Just Another Hand"/>
                <a:sym typeface="Just Another Hand"/>
              </a:rPr>
              <a:t> in election.    </a:t>
            </a:r>
            <a:r>
              <a:rPr lang="en" sz="3000" b="1" u="sng">
                <a:solidFill>
                  <a:schemeClr val="dk1"/>
                </a:solidFill>
                <a:latin typeface="Just Another Hand"/>
                <a:ea typeface="Just Another Hand"/>
                <a:cs typeface="Just Another Hand"/>
                <a:sym typeface="Just Another Hand"/>
              </a:rPr>
              <a:t>Wade Hampton </a:t>
            </a:r>
            <a:r>
              <a:rPr lang="en" sz="3000">
                <a:solidFill>
                  <a:schemeClr val="dk1"/>
                </a:solidFill>
                <a:latin typeface="Just Another Hand"/>
                <a:ea typeface="Just Another Hand"/>
                <a:cs typeface="Just Another Hand"/>
                <a:sym typeface="Just Another Hand"/>
              </a:rPr>
              <a:t>(former Confederate General) became the leader of the Democratic Party in SC.  His followers, called “Red Shirts” or “</a:t>
            </a:r>
            <a:r>
              <a:rPr lang="en" sz="3000" b="1" u="sng">
                <a:solidFill>
                  <a:schemeClr val="dk1"/>
                </a:solidFill>
                <a:latin typeface="Just Another Hand"/>
                <a:ea typeface="Just Another Hand"/>
                <a:cs typeface="Just Another Hand"/>
                <a:sym typeface="Just Another Hand"/>
              </a:rPr>
              <a:t>Redeemers</a:t>
            </a:r>
            <a:r>
              <a:rPr lang="en" sz="3000">
                <a:solidFill>
                  <a:schemeClr val="dk1"/>
                </a:solidFill>
                <a:latin typeface="Just Another Hand"/>
                <a:ea typeface="Just Another Hand"/>
                <a:cs typeface="Just Another Hand"/>
                <a:sym typeface="Just Another Hand"/>
              </a:rPr>
              <a:t>” campaigned on the idea that they would “redeem” SC to its former glory. </a:t>
            </a:r>
          </a:p>
        </p:txBody>
      </p:sp>
      <p:pic>
        <p:nvPicPr>
          <p:cNvPr id="214" name="Shape 214"/>
          <p:cNvPicPr preferRelativeResize="0"/>
          <p:nvPr/>
        </p:nvPicPr>
        <p:blipFill>
          <a:blip r:embed="rId3">
            <a:alphaModFix/>
          </a:blip>
          <a:stretch>
            <a:fillRect/>
          </a:stretch>
        </p:blipFill>
        <p:spPr>
          <a:xfrm>
            <a:off x="788149" y="1243024"/>
            <a:ext cx="3153794" cy="3695098"/>
          </a:xfrm>
          <a:prstGeom prst="rect">
            <a:avLst/>
          </a:prstGeom>
          <a:noFill/>
          <a:ln>
            <a:noFill/>
          </a:ln>
        </p:spPr>
      </p:pic>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Shape 219"/>
          <p:cNvSpPr txBox="1">
            <a:spLocks noGrp="1"/>
          </p:cNvSpPr>
          <p:nvPr>
            <p:ph type="title"/>
          </p:nvPr>
        </p:nvSpPr>
        <p:spPr>
          <a:xfrm>
            <a:off x="788150" y="-2"/>
            <a:ext cx="3552600" cy="1139999"/>
          </a:xfrm>
          <a:prstGeom prst="rect">
            <a:avLst/>
          </a:prstGeom>
        </p:spPr>
        <p:txBody>
          <a:bodyPr lIns="91425" tIns="91425" rIns="91425" bIns="91425" anchor="b" anchorCtr="0">
            <a:noAutofit/>
          </a:bodyPr>
          <a:lstStyle/>
          <a:p>
            <a:pPr lvl="0" rtl="0">
              <a:spcBef>
                <a:spcPts val="0"/>
              </a:spcBef>
              <a:buNone/>
            </a:pPr>
            <a:r>
              <a:rPr lang="en"/>
              <a:t>Hamburg Massacre</a:t>
            </a:r>
          </a:p>
        </p:txBody>
      </p:sp>
      <p:sp>
        <p:nvSpPr>
          <p:cNvPr id="220" name="Shape 220"/>
          <p:cNvSpPr txBox="1">
            <a:spLocks noGrp="1"/>
          </p:cNvSpPr>
          <p:nvPr>
            <p:ph type="sldNum" idx="12"/>
          </p:nvPr>
        </p:nvSpPr>
        <p:spPr>
          <a:xfrm>
            <a:off x="-75" y="0"/>
            <a:ext cx="669599" cy="1139999"/>
          </a:xfrm>
          <a:prstGeom prst="rect">
            <a:avLst/>
          </a:prstGeom>
        </p:spPr>
        <p:txBody>
          <a:bodyPr lIns="91425" tIns="91425" rIns="91425" bIns="91425" anchor="b" anchorCtr="0">
            <a:noAutofit/>
          </a:bodyPr>
          <a:lstStyle/>
          <a:p>
            <a:pPr lvl="0" rtl="0">
              <a:spcBef>
                <a:spcPts val="0"/>
              </a:spcBef>
              <a:buNone/>
            </a:pPr>
            <a:fld id="{00000000-1234-1234-1234-123412341234}" type="slidenum">
              <a:rPr lang="en"/>
              <a:t>21</a:t>
            </a:fld>
            <a:endParaRPr lang="en"/>
          </a:p>
        </p:txBody>
      </p:sp>
      <p:sp>
        <p:nvSpPr>
          <p:cNvPr id="221" name="Shape 221"/>
          <p:cNvSpPr txBox="1"/>
          <p:nvPr/>
        </p:nvSpPr>
        <p:spPr>
          <a:xfrm>
            <a:off x="925850" y="1140000"/>
            <a:ext cx="4603199" cy="3695099"/>
          </a:xfrm>
          <a:prstGeom prst="rect">
            <a:avLst/>
          </a:prstGeom>
          <a:noFill/>
          <a:ln>
            <a:noFill/>
          </a:ln>
        </p:spPr>
        <p:txBody>
          <a:bodyPr lIns="91425" tIns="91425" rIns="91425" bIns="91425" anchor="ctr" anchorCtr="0">
            <a:noAutofit/>
          </a:bodyPr>
          <a:lstStyle/>
          <a:p>
            <a:pPr lvl="0" rtl="0">
              <a:spcBef>
                <a:spcPts val="0"/>
              </a:spcBef>
              <a:buNone/>
            </a:pPr>
            <a:r>
              <a:rPr lang="en" sz="3000">
                <a:solidFill>
                  <a:schemeClr val="dk1"/>
                </a:solidFill>
                <a:latin typeface="Just Another Hand"/>
                <a:ea typeface="Just Another Hand"/>
                <a:cs typeface="Just Another Hand"/>
                <a:sym typeface="Just Another Hand"/>
              </a:rPr>
              <a:t>The Red Shirts </a:t>
            </a:r>
            <a:r>
              <a:rPr lang="en" sz="3000" b="1" u="sng">
                <a:solidFill>
                  <a:schemeClr val="dk1"/>
                </a:solidFill>
                <a:latin typeface="Just Another Hand"/>
                <a:ea typeface="Just Another Hand"/>
                <a:cs typeface="Just Another Hand"/>
                <a:sym typeface="Just Another Hand"/>
              </a:rPr>
              <a:t>committed acts of violence and fraud to ensure that Hampton won</a:t>
            </a:r>
            <a:r>
              <a:rPr lang="en" sz="3000">
                <a:solidFill>
                  <a:schemeClr val="dk1"/>
                </a:solidFill>
                <a:latin typeface="Just Another Hand"/>
                <a:ea typeface="Just Another Hand"/>
                <a:cs typeface="Just Another Hand"/>
                <a:sym typeface="Just Another Hand"/>
              </a:rPr>
              <a:t>.  In </a:t>
            </a:r>
            <a:r>
              <a:rPr lang="en" sz="3000" b="1" u="sng">
                <a:solidFill>
                  <a:schemeClr val="dk1"/>
                </a:solidFill>
                <a:latin typeface="Just Another Hand"/>
                <a:ea typeface="Just Another Hand"/>
                <a:cs typeface="Just Another Hand"/>
                <a:sym typeface="Just Another Hand"/>
              </a:rPr>
              <a:t>Hamburg</a:t>
            </a:r>
            <a:r>
              <a:rPr lang="en" sz="3000">
                <a:solidFill>
                  <a:schemeClr val="dk1"/>
                </a:solidFill>
                <a:latin typeface="Just Another Hand"/>
                <a:ea typeface="Just Another Hand"/>
                <a:cs typeface="Just Another Hand"/>
                <a:sym typeface="Just Another Hand"/>
              </a:rPr>
              <a:t>, an argument between a black militia leader and white travelers, resulted in hundreds of armed whites from “rifle clubs” descending on the town.  One white and one black were killed in the skirmish, but after the black militia surrendered, six of them were murdered in cold blood.  </a:t>
            </a:r>
          </a:p>
        </p:txBody>
      </p:sp>
      <p:pic>
        <p:nvPicPr>
          <p:cNvPr id="222" name="Shape 222"/>
          <p:cNvPicPr preferRelativeResize="0"/>
          <p:nvPr/>
        </p:nvPicPr>
        <p:blipFill>
          <a:blip r:embed="rId3">
            <a:alphaModFix/>
          </a:blip>
          <a:stretch>
            <a:fillRect/>
          </a:stretch>
        </p:blipFill>
        <p:spPr>
          <a:xfrm>
            <a:off x="5529047" y="0"/>
            <a:ext cx="3614953" cy="5143499"/>
          </a:xfrm>
          <a:prstGeom prst="rect">
            <a:avLst/>
          </a:prstGeom>
          <a:noFill/>
          <a:ln>
            <a:noFill/>
          </a:ln>
        </p:spPr>
      </p:pic>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Shape 227"/>
          <p:cNvSpPr txBox="1">
            <a:spLocks noGrp="1"/>
          </p:cNvSpPr>
          <p:nvPr>
            <p:ph type="title"/>
          </p:nvPr>
        </p:nvSpPr>
        <p:spPr>
          <a:xfrm>
            <a:off x="788150" y="-2"/>
            <a:ext cx="3552600" cy="1139999"/>
          </a:xfrm>
          <a:prstGeom prst="rect">
            <a:avLst/>
          </a:prstGeom>
        </p:spPr>
        <p:txBody>
          <a:bodyPr lIns="91425" tIns="91425" rIns="91425" bIns="91425" anchor="b" anchorCtr="0">
            <a:noAutofit/>
          </a:bodyPr>
          <a:lstStyle/>
          <a:p>
            <a:pPr lvl="0" rtl="0">
              <a:spcBef>
                <a:spcPts val="0"/>
              </a:spcBef>
              <a:buNone/>
            </a:pPr>
            <a:r>
              <a:rPr lang="en"/>
              <a:t>Two Governments</a:t>
            </a:r>
          </a:p>
        </p:txBody>
      </p:sp>
      <p:sp>
        <p:nvSpPr>
          <p:cNvPr id="228" name="Shape 228"/>
          <p:cNvSpPr txBox="1">
            <a:spLocks noGrp="1"/>
          </p:cNvSpPr>
          <p:nvPr>
            <p:ph type="sldNum" idx="12"/>
          </p:nvPr>
        </p:nvSpPr>
        <p:spPr>
          <a:xfrm>
            <a:off x="-75" y="0"/>
            <a:ext cx="669599" cy="1139999"/>
          </a:xfrm>
          <a:prstGeom prst="rect">
            <a:avLst/>
          </a:prstGeom>
        </p:spPr>
        <p:txBody>
          <a:bodyPr lIns="91425" tIns="91425" rIns="91425" bIns="91425" anchor="b" anchorCtr="0">
            <a:noAutofit/>
          </a:bodyPr>
          <a:lstStyle/>
          <a:p>
            <a:pPr lvl="0" rtl="0">
              <a:spcBef>
                <a:spcPts val="0"/>
              </a:spcBef>
              <a:buNone/>
            </a:pPr>
            <a:fld id="{00000000-1234-1234-1234-123412341234}" type="slidenum">
              <a:rPr lang="en"/>
              <a:t>22</a:t>
            </a:fld>
            <a:endParaRPr lang="en"/>
          </a:p>
        </p:txBody>
      </p:sp>
      <p:pic>
        <p:nvPicPr>
          <p:cNvPr id="229" name="Shape 229"/>
          <p:cNvPicPr preferRelativeResize="0"/>
          <p:nvPr/>
        </p:nvPicPr>
        <p:blipFill>
          <a:blip r:embed="rId3">
            <a:alphaModFix/>
          </a:blip>
          <a:stretch>
            <a:fillRect/>
          </a:stretch>
        </p:blipFill>
        <p:spPr>
          <a:xfrm>
            <a:off x="151225" y="1313525"/>
            <a:ext cx="2381250" cy="3124200"/>
          </a:xfrm>
          <a:prstGeom prst="rect">
            <a:avLst/>
          </a:prstGeom>
          <a:noFill/>
          <a:ln>
            <a:noFill/>
          </a:ln>
        </p:spPr>
      </p:pic>
      <p:pic>
        <p:nvPicPr>
          <p:cNvPr id="230" name="Shape 230"/>
          <p:cNvPicPr preferRelativeResize="0"/>
          <p:nvPr/>
        </p:nvPicPr>
        <p:blipFill>
          <a:blip r:embed="rId4">
            <a:alphaModFix/>
          </a:blip>
          <a:stretch>
            <a:fillRect/>
          </a:stretch>
        </p:blipFill>
        <p:spPr>
          <a:xfrm>
            <a:off x="6535814" y="1313525"/>
            <a:ext cx="2453560" cy="3124200"/>
          </a:xfrm>
          <a:prstGeom prst="rect">
            <a:avLst/>
          </a:prstGeom>
          <a:noFill/>
          <a:ln>
            <a:noFill/>
          </a:ln>
        </p:spPr>
      </p:pic>
      <p:sp>
        <p:nvSpPr>
          <p:cNvPr id="231" name="Shape 231"/>
          <p:cNvSpPr txBox="1"/>
          <p:nvPr/>
        </p:nvSpPr>
        <p:spPr>
          <a:xfrm>
            <a:off x="2270400" y="892400"/>
            <a:ext cx="4603199" cy="3695099"/>
          </a:xfrm>
          <a:prstGeom prst="rect">
            <a:avLst/>
          </a:prstGeom>
          <a:noFill/>
          <a:ln>
            <a:noFill/>
          </a:ln>
        </p:spPr>
        <p:txBody>
          <a:bodyPr lIns="91425" tIns="91425" rIns="91425" bIns="91425" anchor="ctr" anchorCtr="0">
            <a:noAutofit/>
          </a:bodyPr>
          <a:lstStyle/>
          <a:p>
            <a:pPr lvl="0" algn="ctr" rtl="0">
              <a:spcBef>
                <a:spcPts val="0"/>
              </a:spcBef>
              <a:buNone/>
            </a:pPr>
            <a:r>
              <a:rPr lang="en" sz="2400">
                <a:solidFill>
                  <a:schemeClr val="dk1"/>
                </a:solidFill>
                <a:highlight>
                  <a:srgbClr val="FFFFFF"/>
                </a:highlight>
                <a:latin typeface="Just Another Hand"/>
                <a:ea typeface="Just Another Hand"/>
                <a:cs typeface="Just Another Hand"/>
                <a:sym typeface="Just Another Hand"/>
              </a:rPr>
              <a:t>President Grant </a:t>
            </a:r>
            <a:r>
              <a:rPr lang="en" sz="2400" b="1" u="sng">
                <a:solidFill>
                  <a:schemeClr val="dk1"/>
                </a:solidFill>
                <a:highlight>
                  <a:srgbClr val="FFFFFF"/>
                </a:highlight>
                <a:latin typeface="Just Another Hand"/>
                <a:ea typeface="Just Another Hand"/>
                <a:cs typeface="Just Another Hand"/>
                <a:sym typeface="Just Another Hand"/>
              </a:rPr>
              <a:t>sent in more troops</a:t>
            </a:r>
            <a:r>
              <a:rPr lang="en" sz="2400">
                <a:solidFill>
                  <a:schemeClr val="dk1"/>
                </a:solidFill>
                <a:highlight>
                  <a:srgbClr val="FFFFFF"/>
                </a:highlight>
                <a:latin typeface="Just Another Hand"/>
                <a:ea typeface="Just Another Hand"/>
                <a:cs typeface="Just Another Hand"/>
                <a:sym typeface="Just Another Hand"/>
              </a:rPr>
              <a:t>, but the election was fraudulent.  Hampton won more votes in one town then there were people.  Republicans declared the election</a:t>
            </a:r>
            <a:r>
              <a:rPr lang="en" sz="2400" b="1" u="sng">
                <a:solidFill>
                  <a:schemeClr val="dk1"/>
                </a:solidFill>
                <a:highlight>
                  <a:srgbClr val="FFFFFF"/>
                </a:highlight>
                <a:latin typeface="Just Another Hand"/>
                <a:ea typeface="Just Another Hand"/>
                <a:cs typeface="Just Another Hand"/>
                <a:sym typeface="Just Another Hand"/>
              </a:rPr>
              <a:t> ineligible</a:t>
            </a:r>
            <a:r>
              <a:rPr lang="en" sz="2400">
                <a:solidFill>
                  <a:schemeClr val="dk1"/>
                </a:solidFill>
                <a:highlight>
                  <a:srgbClr val="FFFFFF"/>
                </a:highlight>
                <a:latin typeface="Just Another Hand"/>
                <a:ea typeface="Just Another Hand"/>
                <a:cs typeface="Just Another Hand"/>
                <a:sym typeface="Just Another Hand"/>
              </a:rPr>
              <a:t>, but both parties sent representatives to Congress and SC </a:t>
            </a:r>
            <a:r>
              <a:rPr lang="en" sz="2400" b="1" u="sng">
                <a:solidFill>
                  <a:schemeClr val="dk1"/>
                </a:solidFill>
                <a:highlight>
                  <a:srgbClr val="FFFFFF"/>
                </a:highlight>
                <a:latin typeface="Just Another Hand"/>
                <a:ea typeface="Just Another Hand"/>
                <a:cs typeface="Just Another Hand"/>
                <a:sym typeface="Just Another Hand"/>
              </a:rPr>
              <a:t>had two “Governors” for four months</a:t>
            </a:r>
            <a:r>
              <a:rPr lang="en" sz="2400">
                <a:solidFill>
                  <a:schemeClr val="dk1"/>
                </a:solidFill>
                <a:highlight>
                  <a:srgbClr val="FFFFFF"/>
                </a:highlight>
                <a:latin typeface="Just Another Hand"/>
                <a:ea typeface="Just Another Hand"/>
                <a:cs typeface="Just Another Hand"/>
                <a:sym typeface="Just Another Hand"/>
              </a:rPr>
              <a:t>.  </a:t>
            </a:r>
          </a:p>
          <a:p>
            <a:pPr lvl="0" algn="ctr" rtl="0">
              <a:spcBef>
                <a:spcPts val="0"/>
              </a:spcBef>
              <a:buNone/>
            </a:pPr>
            <a:r>
              <a:rPr lang="en" sz="2400">
                <a:solidFill>
                  <a:schemeClr val="dk1"/>
                </a:solidFill>
                <a:highlight>
                  <a:srgbClr val="FFFFFF"/>
                </a:highlight>
                <a:latin typeface="Just Another Hand"/>
                <a:ea typeface="Just Another Hand"/>
                <a:cs typeface="Just Another Hand"/>
                <a:sym typeface="Just Another Hand"/>
              </a:rPr>
              <a:t>White taxpayers only paid money to </a:t>
            </a:r>
            <a:r>
              <a:rPr lang="en" sz="2400" b="1" u="sng">
                <a:solidFill>
                  <a:schemeClr val="dk1"/>
                </a:solidFill>
                <a:highlight>
                  <a:srgbClr val="FFFFFF"/>
                </a:highlight>
                <a:latin typeface="Just Another Hand"/>
                <a:ea typeface="Just Another Hand"/>
                <a:cs typeface="Just Another Hand"/>
                <a:sym typeface="Just Another Hand"/>
              </a:rPr>
              <a:t>Hampton</a:t>
            </a:r>
            <a:r>
              <a:rPr lang="en" sz="2400">
                <a:solidFill>
                  <a:schemeClr val="dk1"/>
                </a:solidFill>
                <a:highlight>
                  <a:srgbClr val="FFFFFF"/>
                </a:highlight>
                <a:latin typeface="Just Another Hand"/>
                <a:ea typeface="Just Another Hand"/>
                <a:cs typeface="Just Another Hand"/>
                <a:sym typeface="Just Another Hand"/>
              </a:rPr>
              <a:t>’s government, so if an agency needed money, they had to go to him.  That gave Hampton the power in the state.</a:t>
            </a:r>
          </a:p>
        </p:txBody>
      </p:sp>
      <p:sp>
        <p:nvSpPr>
          <p:cNvPr id="232" name="Shape 232"/>
          <p:cNvSpPr/>
          <p:nvPr/>
        </p:nvSpPr>
        <p:spPr>
          <a:xfrm rot="-1657494">
            <a:off x="-28820" y="1181800"/>
            <a:ext cx="1204060" cy="765269"/>
          </a:xfrm>
          <a:prstGeom prst="wedgeEllipseCallout">
            <a:avLst>
              <a:gd name="adj1" fmla="val 8314"/>
              <a:gd name="adj2" fmla="val 79887"/>
            </a:avLst>
          </a:prstGeom>
          <a:solidFill>
            <a:srgbClr val="A9D039"/>
          </a:solidFill>
          <a:ln w="2857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r>
              <a:rPr lang="en"/>
              <a:t>I’</a:t>
            </a:r>
            <a:r>
              <a:rPr lang="en" sz="1800">
                <a:latin typeface="Just Another Hand"/>
                <a:ea typeface="Just Another Hand"/>
                <a:cs typeface="Just Another Hand"/>
                <a:sym typeface="Just Another Hand"/>
              </a:rPr>
              <a:t>m the real governor!</a:t>
            </a:r>
          </a:p>
        </p:txBody>
      </p:sp>
      <p:sp>
        <p:nvSpPr>
          <p:cNvPr id="233" name="Shape 233"/>
          <p:cNvSpPr/>
          <p:nvPr/>
        </p:nvSpPr>
        <p:spPr>
          <a:xfrm rot="1782462">
            <a:off x="7831043" y="929070"/>
            <a:ext cx="1204055" cy="765344"/>
          </a:xfrm>
          <a:prstGeom prst="wedgeEllipseCallout">
            <a:avLst>
              <a:gd name="adj1" fmla="val -8407"/>
              <a:gd name="adj2" fmla="val 84495"/>
            </a:avLst>
          </a:prstGeom>
          <a:solidFill>
            <a:srgbClr val="A9D039"/>
          </a:solidFill>
          <a:ln w="2857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a:t>I’</a:t>
            </a:r>
            <a:r>
              <a:rPr lang="en" sz="1800">
                <a:latin typeface="Just Another Hand"/>
                <a:ea typeface="Just Another Hand"/>
                <a:cs typeface="Just Another Hand"/>
                <a:sym typeface="Just Another Hand"/>
              </a:rPr>
              <a:t>m the real governor!</a:t>
            </a:r>
          </a:p>
        </p:txBody>
      </p:sp>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Shape 238"/>
          <p:cNvSpPr txBox="1">
            <a:spLocks noGrp="1"/>
          </p:cNvSpPr>
          <p:nvPr>
            <p:ph type="title"/>
          </p:nvPr>
        </p:nvSpPr>
        <p:spPr>
          <a:xfrm>
            <a:off x="788150" y="-2"/>
            <a:ext cx="3552600" cy="1139999"/>
          </a:xfrm>
          <a:prstGeom prst="rect">
            <a:avLst/>
          </a:prstGeom>
        </p:spPr>
        <p:txBody>
          <a:bodyPr lIns="91425" tIns="91425" rIns="91425" bIns="91425" anchor="b" anchorCtr="0">
            <a:noAutofit/>
          </a:bodyPr>
          <a:lstStyle/>
          <a:p>
            <a:pPr lvl="0" rtl="0">
              <a:spcBef>
                <a:spcPts val="0"/>
              </a:spcBef>
              <a:buNone/>
            </a:pPr>
            <a:r>
              <a:rPr lang="en"/>
              <a:t>Election of 1876</a:t>
            </a:r>
          </a:p>
        </p:txBody>
      </p:sp>
      <p:sp>
        <p:nvSpPr>
          <p:cNvPr id="239" name="Shape 239"/>
          <p:cNvSpPr txBox="1">
            <a:spLocks noGrp="1"/>
          </p:cNvSpPr>
          <p:nvPr>
            <p:ph type="sldNum" idx="12"/>
          </p:nvPr>
        </p:nvSpPr>
        <p:spPr>
          <a:xfrm>
            <a:off x="-75" y="0"/>
            <a:ext cx="669599" cy="1139999"/>
          </a:xfrm>
          <a:prstGeom prst="rect">
            <a:avLst/>
          </a:prstGeom>
        </p:spPr>
        <p:txBody>
          <a:bodyPr lIns="91425" tIns="91425" rIns="91425" bIns="91425" anchor="b" anchorCtr="0">
            <a:noAutofit/>
          </a:bodyPr>
          <a:lstStyle/>
          <a:p>
            <a:pPr lvl="0" rtl="0">
              <a:spcBef>
                <a:spcPts val="0"/>
              </a:spcBef>
              <a:buNone/>
            </a:pPr>
            <a:fld id="{00000000-1234-1234-1234-123412341234}" type="slidenum">
              <a:rPr lang="en"/>
              <a:t>23</a:t>
            </a:fld>
            <a:endParaRPr lang="en"/>
          </a:p>
        </p:txBody>
      </p:sp>
      <p:sp>
        <p:nvSpPr>
          <p:cNvPr id="240" name="Shape 240"/>
          <p:cNvSpPr txBox="1"/>
          <p:nvPr/>
        </p:nvSpPr>
        <p:spPr>
          <a:xfrm>
            <a:off x="925850" y="1140000"/>
            <a:ext cx="4603199" cy="3695099"/>
          </a:xfrm>
          <a:prstGeom prst="rect">
            <a:avLst/>
          </a:prstGeom>
          <a:noFill/>
          <a:ln>
            <a:noFill/>
          </a:ln>
        </p:spPr>
        <p:txBody>
          <a:bodyPr lIns="91425" tIns="91425" rIns="91425" bIns="91425" anchor="ctr" anchorCtr="0">
            <a:noAutofit/>
          </a:bodyPr>
          <a:lstStyle/>
          <a:p>
            <a:pPr lvl="0" rtl="0">
              <a:spcBef>
                <a:spcPts val="0"/>
              </a:spcBef>
              <a:buNone/>
            </a:pPr>
            <a:r>
              <a:rPr lang="en" sz="3000">
                <a:solidFill>
                  <a:schemeClr val="dk1"/>
                </a:solidFill>
                <a:latin typeface="Just Another Hand"/>
                <a:ea typeface="Just Another Hand"/>
                <a:cs typeface="Just Another Hand"/>
                <a:sym typeface="Just Another Hand"/>
              </a:rPr>
              <a:t>Meanwhile, the U.S. had election drama of their own.  The Democratic nominee </a:t>
            </a:r>
            <a:r>
              <a:rPr lang="en" sz="3000" b="1" u="sng">
                <a:solidFill>
                  <a:schemeClr val="dk1"/>
                </a:solidFill>
                <a:latin typeface="Just Another Hand"/>
                <a:ea typeface="Just Another Hand"/>
                <a:cs typeface="Just Another Hand"/>
                <a:sym typeface="Just Another Hand"/>
              </a:rPr>
              <a:t>Samuel Tilden</a:t>
            </a:r>
            <a:r>
              <a:rPr lang="en" sz="3000">
                <a:solidFill>
                  <a:schemeClr val="dk1"/>
                </a:solidFill>
                <a:latin typeface="Just Another Hand"/>
                <a:ea typeface="Just Another Hand"/>
                <a:cs typeface="Just Another Hand"/>
                <a:sym typeface="Just Another Hand"/>
              </a:rPr>
              <a:t>, was one vote shy of enough to win in the electoral  college, but there were 22 disputed votes.  (For example, SC’s votes were in dispute, because we weren’t sure who had the power).   Congress awarded the 22 votes to Republican </a:t>
            </a:r>
            <a:r>
              <a:rPr lang="en" sz="3000" b="1" u="sng">
                <a:solidFill>
                  <a:schemeClr val="dk1"/>
                </a:solidFill>
                <a:latin typeface="Just Another Hand"/>
                <a:ea typeface="Just Another Hand"/>
                <a:cs typeface="Just Another Hand"/>
                <a:sym typeface="Just Another Hand"/>
              </a:rPr>
              <a:t>Rutherford B. Hayes</a:t>
            </a:r>
            <a:r>
              <a:rPr lang="en" sz="3000">
                <a:solidFill>
                  <a:schemeClr val="dk1"/>
                </a:solidFill>
                <a:latin typeface="Just Another Hand"/>
                <a:ea typeface="Just Another Hand"/>
                <a:cs typeface="Just Another Hand"/>
                <a:sym typeface="Just Another Hand"/>
              </a:rPr>
              <a:t>.</a:t>
            </a:r>
            <a:r>
              <a:rPr lang="en" sz="1600">
                <a:solidFill>
                  <a:schemeClr val="dk1"/>
                </a:solidFill>
                <a:latin typeface="Just Another Hand"/>
                <a:ea typeface="Just Another Hand"/>
                <a:cs typeface="Just Another Hand"/>
                <a:sym typeface="Just Another Hand"/>
              </a:rPr>
              <a:t> </a:t>
            </a:r>
          </a:p>
        </p:txBody>
      </p:sp>
      <p:pic>
        <p:nvPicPr>
          <p:cNvPr id="241" name="Shape 241"/>
          <p:cNvPicPr preferRelativeResize="0"/>
          <p:nvPr/>
        </p:nvPicPr>
        <p:blipFill rotWithShape="1">
          <a:blip r:embed="rId3">
            <a:alphaModFix/>
          </a:blip>
          <a:srcRect l="7243" r="7243"/>
          <a:stretch/>
        </p:blipFill>
        <p:spPr>
          <a:xfrm>
            <a:off x="5529047" y="0"/>
            <a:ext cx="3614952" cy="5143496"/>
          </a:xfrm>
          <a:prstGeom prst="rect">
            <a:avLst/>
          </a:prstGeom>
          <a:noFill/>
          <a:ln>
            <a:noFill/>
          </a:ln>
        </p:spPr>
      </p:pic>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Shape 246"/>
          <p:cNvSpPr txBox="1">
            <a:spLocks noGrp="1"/>
          </p:cNvSpPr>
          <p:nvPr>
            <p:ph type="title"/>
          </p:nvPr>
        </p:nvSpPr>
        <p:spPr>
          <a:xfrm>
            <a:off x="788150" y="-2"/>
            <a:ext cx="3552600" cy="1139999"/>
          </a:xfrm>
          <a:prstGeom prst="rect">
            <a:avLst/>
          </a:prstGeom>
        </p:spPr>
        <p:txBody>
          <a:bodyPr lIns="91425" tIns="91425" rIns="91425" bIns="91425" anchor="b" anchorCtr="0">
            <a:noAutofit/>
          </a:bodyPr>
          <a:lstStyle/>
          <a:p>
            <a:pPr lvl="0" rtl="0">
              <a:spcBef>
                <a:spcPts val="0"/>
              </a:spcBef>
              <a:buNone/>
            </a:pPr>
            <a:r>
              <a:rPr lang="en"/>
              <a:t>Compromise of 1877</a:t>
            </a:r>
          </a:p>
        </p:txBody>
      </p:sp>
      <p:sp>
        <p:nvSpPr>
          <p:cNvPr id="247" name="Shape 247"/>
          <p:cNvSpPr txBox="1">
            <a:spLocks noGrp="1"/>
          </p:cNvSpPr>
          <p:nvPr>
            <p:ph type="sldNum" idx="12"/>
          </p:nvPr>
        </p:nvSpPr>
        <p:spPr>
          <a:xfrm>
            <a:off x="-75" y="0"/>
            <a:ext cx="669599" cy="1139999"/>
          </a:xfrm>
          <a:prstGeom prst="rect">
            <a:avLst/>
          </a:prstGeom>
        </p:spPr>
        <p:txBody>
          <a:bodyPr lIns="91425" tIns="91425" rIns="91425" bIns="91425" anchor="b" anchorCtr="0">
            <a:noAutofit/>
          </a:bodyPr>
          <a:lstStyle/>
          <a:p>
            <a:pPr lvl="0" rtl="0">
              <a:spcBef>
                <a:spcPts val="0"/>
              </a:spcBef>
              <a:buNone/>
            </a:pPr>
            <a:fld id="{00000000-1234-1234-1234-123412341234}" type="slidenum">
              <a:rPr lang="en"/>
              <a:t>24</a:t>
            </a:fld>
            <a:endParaRPr lang="en"/>
          </a:p>
        </p:txBody>
      </p:sp>
      <p:sp>
        <p:nvSpPr>
          <p:cNvPr id="248" name="Shape 248"/>
          <p:cNvSpPr txBox="1"/>
          <p:nvPr/>
        </p:nvSpPr>
        <p:spPr>
          <a:xfrm>
            <a:off x="4884625" y="926150"/>
            <a:ext cx="3848999" cy="3695099"/>
          </a:xfrm>
          <a:prstGeom prst="rect">
            <a:avLst/>
          </a:prstGeom>
          <a:noFill/>
          <a:ln>
            <a:noFill/>
          </a:ln>
        </p:spPr>
        <p:txBody>
          <a:bodyPr lIns="91425" tIns="91425" rIns="91425" bIns="91425" anchor="ctr" anchorCtr="0">
            <a:noAutofit/>
          </a:bodyPr>
          <a:lstStyle/>
          <a:p>
            <a:pPr lvl="0" rtl="0">
              <a:spcBef>
                <a:spcPts val="0"/>
              </a:spcBef>
              <a:buNone/>
            </a:pPr>
            <a:r>
              <a:rPr lang="en" sz="3000">
                <a:solidFill>
                  <a:schemeClr val="dk1"/>
                </a:solidFill>
                <a:latin typeface="Just Another Hand"/>
                <a:ea typeface="Just Another Hand"/>
                <a:cs typeface="Just Another Hand"/>
                <a:sym typeface="Just Another Hand"/>
              </a:rPr>
              <a:t>In the</a:t>
            </a:r>
            <a:r>
              <a:rPr lang="en" sz="3000" b="1" u="sng">
                <a:solidFill>
                  <a:schemeClr val="dk1"/>
                </a:solidFill>
                <a:latin typeface="Just Another Hand"/>
                <a:ea typeface="Just Another Hand"/>
                <a:cs typeface="Just Another Hand"/>
                <a:sym typeface="Just Another Hand"/>
              </a:rPr>
              <a:t> Compromise of 1877,</a:t>
            </a:r>
            <a:r>
              <a:rPr lang="en" sz="3000">
                <a:solidFill>
                  <a:schemeClr val="dk1"/>
                </a:solidFill>
                <a:latin typeface="Just Another Hand"/>
                <a:ea typeface="Just Another Hand"/>
                <a:cs typeface="Just Another Hand"/>
                <a:sym typeface="Just Another Hand"/>
              </a:rPr>
              <a:t> Democrats agreed to support Republican Hayes as President.  In exchange, Hayes agreed to withdraw all troops from the South.  This left the Republican government and African Americans to fend for themselves.  Wade Hampton became governor of SC.  </a:t>
            </a:r>
          </a:p>
        </p:txBody>
      </p:sp>
      <p:pic>
        <p:nvPicPr>
          <p:cNvPr id="249" name="Shape 249"/>
          <p:cNvPicPr preferRelativeResize="0"/>
          <p:nvPr/>
        </p:nvPicPr>
        <p:blipFill>
          <a:blip r:embed="rId3">
            <a:alphaModFix/>
          </a:blip>
          <a:stretch>
            <a:fillRect/>
          </a:stretch>
        </p:blipFill>
        <p:spPr>
          <a:xfrm>
            <a:off x="340347" y="1342674"/>
            <a:ext cx="4448199" cy="3181826"/>
          </a:xfrm>
          <a:prstGeom prst="rect">
            <a:avLst/>
          </a:prstGeom>
          <a:noFill/>
          <a:ln>
            <a:noFill/>
          </a:ln>
        </p:spPr>
      </p:pic>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Shape 82"/>
          <p:cNvSpPr txBox="1">
            <a:spLocks noGrp="1"/>
          </p:cNvSpPr>
          <p:nvPr>
            <p:ph type="title"/>
          </p:nvPr>
        </p:nvSpPr>
        <p:spPr>
          <a:xfrm>
            <a:off x="844425" y="5597"/>
            <a:ext cx="3552600" cy="1139999"/>
          </a:xfrm>
          <a:prstGeom prst="rect">
            <a:avLst/>
          </a:prstGeom>
        </p:spPr>
        <p:txBody>
          <a:bodyPr lIns="91425" tIns="91425" rIns="91425" bIns="91425" anchor="b" anchorCtr="0">
            <a:noAutofit/>
          </a:bodyPr>
          <a:lstStyle/>
          <a:p>
            <a:pPr lvl="0" rtl="0">
              <a:spcBef>
                <a:spcPts val="0"/>
              </a:spcBef>
              <a:buNone/>
            </a:pPr>
            <a:r>
              <a:rPr lang="en"/>
              <a:t>Reconstruction</a:t>
            </a:r>
          </a:p>
        </p:txBody>
      </p:sp>
      <p:sp>
        <p:nvSpPr>
          <p:cNvPr id="83" name="Shape 83"/>
          <p:cNvSpPr txBox="1">
            <a:spLocks noGrp="1"/>
          </p:cNvSpPr>
          <p:nvPr>
            <p:ph type="sldNum" idx="12"/>
          </p:nvPr>
        </p:nvSpPr>
        <p:spPr>
          <a:xfrm>
            <a:off x="-75" y="0"/>
            <a:ext cx="669599" cy="1139999"/>
          </a:xfrm>
          <a:prstGeom prst="rect">
            <a:avLst/>
          </a:prstGeom>
        </p:spPr>
        <p:txBody>
          <a:bodyPr lIns="91425" tIns="91425" rIns="91425" bIns="91425" anchor="b" anchorCtr="0">
            <a:noAutofit/>
          </a:bodyPr>
          <a:lstStyle/>
          <a:p>
            <a:pPr lvl="0" rtl="0">
              <a:spcBef>
                <a:spcPts val="0"/>
              </a:spcBef>
              <a:buNone/>
            </a:pPr>
            <a:fld id="{00000000-1234-1234-1234-123412341234}" type="slidenum">
              <a:rPr lang="en"/>
              <a:t>3</a:t>
            </a:fld>
            <a:endParaRPr lang="en"/>
          </a:p>
        </p:txBody>
      </p:sp>
      <p:sp>
        <p:nvSpPr>
          <p:cNvPr id="84" name="Shape 84"/>
          <p:cNvSpPr txBox="1"/>
          <p:nvPr/>
        </p:nvSpPr>
        <p:spPr>
          <a:xfrm>
            <a:off x="4907150" y="836725"/>
            <a:ext cx="4085699" cy="3695099"/>
          </a:xfrm>
          <a:prstGeom prst="rect">
            <a:avLst/>
          </a:prstGeom>
          <a:noFill/>
          <a:ln>
            <a:noFill/>
          </a:ln>
        </p:spPr>
        <p:txBody>
          <a:bodyPr lIns="91425" tIns="91425" rIns="91425" bIns="91425" anchor="ctr" anchorCtr="0">
            <a:noAutofit/>
          </a:bodyPr>
          <a:lstStyle/>
          <a:p>
            <a:pPr lvl="0" rtl="0">
              <a:spcBef>
                <a:spcPts val="0"/>
              </a:spcBef>
              <a:buClr>
                <a:schemeClr val="dk1"/>
              </a:buClr>
              <a:buSzPct val="36666"/>
              <a:buFont typeface="Arial"/>
              <a:buNone/>
            </a:pPr>
            <a:r>
              <a:rPr lang="en" sz="3000">
                <a:solidFill>
                  <a:schemeClr val="dk1"/>
                </a:solidFill>
                <a:latin typeface="Just Another Hand"/>
                <a:ea typeface="Just Another Hand"/>
                <a:cs typeface="Just Another Hand"/>
                <a:sym typeface="Just Another Hand"/>
              </a:rPr>
              <a:t>President &amp; Congress had to solve the following issues during Reconstruction:</a:t>
            </a:r>
          </a:p>
          <a:p>
            <a:pPr lvl="0" rtl="0">
              <a:spcBef>
                <a:spcPts val="0"/>
              </a:spcBef>
              <a:buClr>
                <a:schemeClr val="dk1"/>
              </a:buClr>
              <a:buSzPct val="36666"/>
              <a:buFont typeface="Arial"/>
              <a:buNone/>
            </a:pPr>
            <a:r>
              <a:rPr lang="en" sz="3000">
                <a:solidFill>
                  <a:schemeClr val="dk1"/>
                </a:solidFill>
                <a:latin typeface="Just Another Hand"/>
                <a:ea typeface="Just Another Hand"/>
                <a:cs typeface="Just Another Hand"/>
                <a:sym typeface="Just Another Hand"/>
              </a:rPr>
              <a:t>   </a:t>
            </a:r>
            <a:r>
              <a:rPr lang="en" sz="3000" b="1">
                <a:solidFill>
                  <a:schemeClr val="dk1"/>
                </a:solidFill>
                <a:latin typeface="Just Another Hand"/>
                <a:ea typeface="Just Another Hand"/>
                <a:cs typeface="Just Another Hand"/>
                <a:sym typeface="Just Another Hand"/>
              </a:rPr>
              <a:t>    </a:t>
            </a:r>
            <a:r>
              <a:rPr lang="en" sz="3000" b="1" u="sng">
                <a:solidFill>
                  <a:schemeClr val="dk1"/>
                </a:solidFill>
                <a:latin typeface="Just Another Hand"/>
                <a:ea typeface="Just Another Hand"/>
                <a:cs typeface="Just Another Hand"/>
                <a:sym typeface="Just Another Hand"/>
              </a:rPr>
              <a:t>-how to bring back the Southern states </a:t>
            </a:r>
          </a:p>
          <a:p>
            <a:pPr lvl="0" rtl="0">
              <a:spcBef>
                <a:spcPts val="0"/>
              </a:spcBef>
              <a:buClr>
                <a:schemeClr val="dk1"/>
              </a:buClr>
              <a:buSzPct val="36666"/>
              <a:buFont typeface="Arial"/>
              <a:buNone/>
            </a:pPr>
            <a:r>
              <a:rPr lang="en" sz="3000" b="1">
                <a:solidFill>
                  <a:schemeClr val="dk1"/>
                </a:solidFill>
                <a:latin typeface="Just Another Hand"/>
                <a:ea typeface="Just Another Hand"/>
                <a:cs typeface="Just Another Hand"/>
                <a:sym typeface="Just Another Hand"/>
              </a:rPr>
              <a:t>       </a:t>
            </a:r>
            <a:r>
              <a:rPr lang="en" sz="3000" b="1" u="sng">
                <a:solidFill>
                  <a:schemeClr val="dk1"/>
                </a:solidFill>
                <a:latin typeface="Just Another Hand"/>
                <a:ea typeface="Just Another Hand"/>
                <a:cs typeface="Just Another Hand"/>
                <a:sym typeface="Just Another Hand"/>
              </a:rPr>
              <a:t>-how to help the newly freed former slaves</a:t>
            </a:r>
          </a:p>
        </p:txBody>
      </p:sp>
      <p:pic>
        <p:nvPicPr>
          <p:cNvPr id="85" name="Shape 85"/>
          <p:cNvPicPr preferRelativeResize="0"/>
          <p:nvPr/>
        </p:nvPicPr>
        <p:blipFill>
          <a:blip r:embed="rId3">
            <a:alphaModFix/>
          </a:blip>
          <a:stretch>
            <a:fillRect/>
          </a:stretch>
        </p:blipFill>
        <p:spPr>
          <a:xfrm>
            <a:off x="-76" y="1085650"/>
            <a:ext cx="3090547" cy="4057852"/>
          </a:xfrm>
          <a:prstGeom prst="rect">
            <a:avLst/>
          </a:prstGeom>
          <a:noFill/>
          <a:ln>
            <a:noFill/>
          </a:ln>
        </p:spPr>
      </p:pic>
      <p:pic>
        <p:nvPicPr>
          <p:cNvPr id="86" name="Shape 86"/>
          <p:cNvPicPr preferRelativeResize="0"/>
          <p:nvPr/>
        </p:nvPicPr>
        <p:blipFill>
          <a:blip r:embed="rId4">
            <a:alphaModFix/>
          </a:blip>
          <a:stretch>
            <a:fillRect/>
          </a:stretch>
        </p:blipFill>
        <p:spPr>
          <a:xfrm>
            <a:off x="1902075" y="1517579"/>
            <a:ext cx="3141150" cy="2626024"/>
          </a:xfrm>
          <a:prstGeom prst="rect">
            <a:avLst/>
          </a:prstGeom>
          <a:noFill/>
          <a:ln>
            <a:noFill/>
          </a:ln>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844425" y="-275777"/>
            <a:ext cx="3552600" cy="1139999"/>
          </a:xfrm>
          <a:prstGeom prst="rect">
            <a:avLst/>
          </a:prstGeom>
        </p:spPr>
        <p:txBody>
          <a:bodyPr lIns="91425" tIns="91425" rIns="91425" bIns="91425" anchor="b" anchorCtr="0">
            <a:noAutofit/>
          </a:bodyPr>
          <a:lstStyle/>
          <a:p>
            <a:pPr lvl="0" rtl="0">
              <a:spcBef>
                <a:spcPts val="0"/>
              </a:spcBef>
              <a:buNone/>
            </a:pPr>
            <a:r>
              <a:rPr lang="en"/>
              <a:t>Freedmen’s Bureau</a:t>
            </a:r>
          </a:p>
        </p:txBody>
      </p:sp>
      <p:sp>
        <p:nvSpPr>
          <p:cNvPr id="92" name="Shape 92"/>
          <p:cNvSpPr txBox="1">
            <a:spLocks noGrp="1"/>
          </p:cNvSpPr>
          <p:nvPr>
            <p:ph type="sldNum" idx="12"/>
          </p:nvPr>
        </p:nvSpPr>
        <p:spPr>
          <a:xfrm>
            <a:off x="-75" y="0"/>
            <a:ext cx="669599" cy="1139999"/>
          </a:xfrm>
          <a:prstGeom prst="rect">
            <a:avLst/>
          </a:prstGeom>
        </p:spPr>
        <p:txBody>
          <a:bodyPr lIns="91425" tIns="91425" rIns="91425" bIns="91425" anchor="b" anchorCtr="0">
            <a:noAutofit/>
          </a:bodyPr>
          <a:lstStyle/>
          <a:p>
            <a:pPr lvl="0" rtl="0">
              <a:spcBef>
                <a:spcPts val="0"/>
              </a:spcBef>
              <a:buNone/>
            </a:pPr>
            <a:fld id="{00000000-1234-1234-1234-123412341234}" type="slidenum">
              <a:rPr lang="en"/>
              <a:t>4</a:t>
            </a:fld>
            <a:endParaRPr lang="en"/>
          </a:p>
        </p:txBody>
      </p:sp>
      <p:sp>
        <p:nvSpPr>
          <p:cNvPr id="93" name="Shape 93"/>
          <p:cNvSpPr txBox="1"/>
          <p:nvPr/>
        </p:nvSpPr>
        <p:spPr>
          <a:xfrm>
            <a:off x="788150" y="1010550"/>
            <a:ext cx="7766100" cy="3695099"/>
          </a:xfrm>
          <a:prstGeom prst="rect">
            <a:avLst/>
          </a:prstGeom>
          <a:noFill/>
          <a:ln>
            <a:noFill/>
          </a:ln>
        </p:spPr>
        <p:txBody>
          <a:bodyPr lIns="91425" tIns="91425" rIns="91425" bIns="91425" anchor="ctr" anchorCtr="0">
            <a:noAutofit/>
          </a:bodyPr>
          <a:lstStyle/>
          <a:p>
            <a:pPr lvl="0" rtl="0">
              <a:spcBef>
                <a:spcPts val="0"/>
              </a:spcBef>
              <a:buNone/>
            </a:pPr>
            <a:r>
              <a:rPr lang="en" sz="3000">
                <a:solidFill>
                  <a:schemeClr val="dk1"/>
                </a:solidFill>
                <a:latin typeface="Just Another Hand"/>
                <a:ea typeface="Just Another Hand"/>
                <a:cs typeface="Just Another Hand"/>
                <a:sym typeface="Just Another Hand"/>
              </a:rPr>
              <a:t>South Carolina and the other Southern states were destroyed in the war.  While the U.S. government did not feel responsible for repairing the economy of the South, they did recognize that the citizens in these states were in a state of emergency.</a:t>
            </a:r>
          </a:p>
          <a:p>
            <a:pPr lvl="0" rtl="0">
              <a:spcBef>
                <a:spcPts val="0"/>
              </a:spcBef>
              <a:buNone/>
            </a:pPr>
            <a:endParaRPr sz="3000">
              <a:solidFill>
                <a:schemeClr val="dk1"/>
              </a:solidFill>
              <a:latin typeface="Just Another Hand"/>
              <a:ea typeface="Just Another Hand"/>
              <a:cs typeface="Just Another Hand"/>
              <a:sym typeface="Just Another Hand"/>
            </a:endParaRPr>
          </a:p>
          <a:p>
            <a:pPr lvl="0" rtl="0">
              <a:spcBef>
                <a:spcPts val="0"/>
              </a:spcBef>
              <a:buNone/>
            </a:pPr>
            <a:r>
              <a:rPr lang="en" sz="3000">
                <a:solidFill>
                  <a:schemeClr val="dk1"/>
                </a:solidFill>
                <a:latin typeface="Just Another Hand"/>
                <a:ea typeface="Just Another Hand"/>
                <a:cs typeface="Just Another Hand"/>
                <a:sym typeface="Just Another Hand"/>
              </a:rPr>
              <a:t>The U.S. government created the </a:t>
            </a:r>
            <a:r>
              <a:rPr lang="en" sz="3000" b="1" u="sng">
                <a:solidFill>
                  <a:schemeClr val="dk1"/>
                </a:solidFill>
                <a:latin typeface="Just Another Hand"/>
                <a:ea typeface="Just Another Hand"/>
                <a:cs typeface="Just Another Hand"/>
                <a:sym typeface="Just Another Hand"/>
              </a:rPr>
              <a:t>Freedmen’s Bureau</a:t>
            </a:r>
            <a:r>
              <a:rPr lang="en" sz="3000">
                <a:solidFill>
                  <a:schemeClr val="dk1"/>
                </a:solidFill>
                <a:latin typeface="Just Another Hand"/>
                <a:ea typeface="Just Another Hand"/>
                <a:cs typeface="Just Another Hand"/>
                <a:sym typeface="Just Another Hand"/>
              </a:rPr>
              <a:t> (Bureau of Refugees, Freedmen, and Abandoned Lands).  This agency provided </a:t>
            </a:r>
            <a:r>
              <a:rPr lang="en" sz="3000" b="1" u="sng">
                <a:solidFill>
                  <a:schemeClr val="dk1"/>
                </a:solidFill>
                <a:latin typeface="Just Another Hand"/>
                <a:ea typeface="Just Another Hand"/>
                <a:cs typeface="Just Another Hand"/>
                <a:sym typeface="Just Another Hand"/>
              </a:rPr>
              <a:t>food, clothing, medical care, education, and some protection to both whites and freedmen</a:t>
            </a:r>
            <a:r>
              <a:rPr lang="en" sz="3000" b="1">
                <a:solidFill>
                  <a:schemeClr val="dk1"/>
                </a:solidFill>
                <a:latin typeface="Just Another Hand"/>
                <a:ea typeface="Just Another Hand"/>
                <a:cs typeface="Just Another Hand"/>
                <a:sym typeface="Just Another Hand"/>
              </a:rPr>
              <a:t>.</a:t>
            </a:r>
            <a:r>
              <a:rPr lang="en" sz="3000">
                <a:solidFill>
                  <a:schemeClr val="dk1"/>
                </a:solidFill>
                <a:latin typeface="Just Another Hand"/>
                <a:ea typeface="Just Another Hand"/>
                <a:cs typeface="Just Another Hand"/>
                <a:sym typeface="Just Another Hand"/>
              </a:rPr>
              <a:t>  It set up over 1,000 public schools and helped freedmen find jobs or purchase abandoned lands.  (Land  was often  given back to the white owner’s once they were pardoned).  </a:t>
            </a: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235225" y="1292400"/>
            <a:ext cx="1381199" cy="1139999"/>
          </a:xfrm>
          <a:prstGeom prst="rect">
            <a:avLst/>
          </a:prstGeom>
        </p:spPr>
        <p:txBody>
          <a:bodyPr lIns="91425" tIns="91425" rIns="91425" bIns="91425" anchor="t" anchorCtr="0">
            <a:noAutofit/>
          </a:bodyPr>
          <a:lstStyle/>
          <a:p>
            <a:pPr lvl="0" rtl="0">
              <a:spcBef>
                <a:spcPts val="0"/>
              </a:spcBef>
              <a:buNone/>
            </a:pPr>
            <a:r>
              <a:rPr lang="en"/>
              <a:t>Freedmen’s  Bureau</a:t>
            </a:r>
          </a:p>
        </p:txBody>
      </p:sp>
      <p:sp>
        <p:nvSpPr>
          <p:cNvPr id="99" name="Shape 99"/>
          <p:cNvSpPr txBox="1">
            <a:spLocks noGrp="1"/>
          </p:cNvSpPr>
          <p:nvPr>
            <p:ph type="sldNum" idx="12"/>
          </p:nvPr>
        </p:nvSpPr>
        <p:spPr>
          <a:xfrm>
            <a:off x="-75" y="0"/>
            <a:ext cx="1851600" cy="1139999"/>
          </a:xfrm>
          <a:prstGeom prst="rect">
            <a:avLst/>
          </a:prstGeom>
        </p:spPr>
        <p:txBody>
          <a:bodyPr lIns="91425" tIns="91425" rIns="91425" bIns="91425" anchor="b" anchorCtr="0">
            <a:noAutofit/>
          </a:bodyPr>
          <a:lstStyle/>
          <a:p>
            <a:pPr lvl="0">
              <a:spcBef>
                <a:spcPts val="0"/>
              </a:spcBef>
              <a:buNone/>
            </a:pPr>
            <a:fld id="{00000000-1234-1234-1234-123412341234}" type="slidenum">
              <a:rPr lang="en"/>
              <a:t>5</a:t>
            </a:fld>
            <a:endParaRPr lang="en"/>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788150" y="-2"/>
            <a:ext cx="3552600" cy="1139999"/>
          </a:xfrm>
          <a:prstGeom prst="rect">
            <a:avLst/>
          </a:prstGeom>
        </p:spPr>
        <p:txBody>
          <a:bodyPr lIns="91425" tIns="91425" rIns="91425" bIns="91425" anchor="b" anchorCtr="0">
            <a:noAutofit/>
          </a:bodyPr>
          <a:lstStyle/>
          <a:p>
            <a:pPr lvl="0" rtl="0">
              <a:spcBef>
                <a:spcPts val="0"/>
              </a:spcBef>
              <a:buNone/>
            </a:pPr>
            <a:r>
              <a:rPr lang="en"/>
              <a:t>Sharecropping</a:t>
            </a:r>
          </a:p>
        </p:txBody>
      </p:sp>
      <p:sp>
        <p:nvSpPr>
          <p:cNvPr id="105" name="Shape 105"/>
          <p:cNvSpPr txBox="1">
            <a:spLocks noGrp="1"/>
          </p:cNvSpPr>
          <p:nvPr>
            <p:ph type="sldNum" idx="12"/>
          </p:nvPr>
        </p:nvSpPr>
        <p:spPr>
          <a:xfrm>
            <a:off x="-75" y="0"/>
            <a:ext cx="669599" cy="1139999"/>
          </a:xfrm>
          <a:prstGeom prst="rect">
            <a:avLst/>
          </a:prstGeom>
        </p:spPr>
        <p:txBody>
          <a:bodyPr lIns="91425" tIns="91425" rIns="91425" bIns="91425" anchor="b" anchorCtr="0">
            <a:noAutofit/>
          </a:bodyPr>
          <a:lstStyle/>
          <a:p>
            <a:pPr lvl="0" rtl="0">
              <a:spcBef>
                <a:spcPts val="0"/>
              </a:spcBef>
              <a:buNone/>
            </a:pPr>
            <a:fld id="{00000000-1234-1234-1234-123412341234}" type="slidenum">
              <a:rPr lang="en"/>
              <a:t>6</a:t>
            </a:fld>
            <a:endParaRPr lang="en"/>
          </a:p>
        </p:txBody>
      </p:sp>
      <p:sp>
        <p:nvSpPr>
          <p:cNvPr id="106" name="Shape 106"/>
          <p:cNvSpPr txBox="1"/>
          <p:nvPr/>
        </p:nvSpPr>
        <p:spPr>
          <a:xfrm>
            <a:off x="788150" y="1010550"/>
            <a:ext cx="7766100" cy="3695099"/>
          </a:xfrm>
          <a:prstGeom prst="rect">
            <a:avLst/>
          </a:prstGeom>
          <a:noFill/>
          <a:ln>
            <a:noFill/>
          </a:ln>
        </p:spPr>
        <p:txBody>
          <a:bodyPr lIns="91425" tIns="91425" rIns="91425" bIns="91425" anchor="ctr" anchorCtr="0">
            <a:noAutofit/>
          </a:bodyPr>
          <a:lstStyle/>
          <a:p>
            <a:pPr lvl="0" rtl="0">
              <a:spcBef>
                <a:spcPts val="0"/>
              </a:spcBef>
              <a:buNone/>
            </a:pPr>
            <a:r>
              <a:rPr lang="en" sz="3000">
                <a:solidFill>
                  <a:schemeClr val="dk1"/>
                </a:solidFill>
                <a:latin typeface="Just Another Hand"/>
                <a:ea typeface="Just Another Hand"/>
                <a:cs typeface="Just Another Hand"/>
                <a:sym typeface="Just Another Hand"/>
              </a:rPr>
              <a:t>The Bureau helped Freedmen who had no land, set up contracts to become sharecroppers.  </a:t>
            </a:r>
          </a:p>
          <a:p>
            <a:pPr lvl="0" rtl="0">
              <a:spcBef>
                <a:spcPts val="0"/>
              </a:spcBef>
              <a:buNone/>
            </a:pPr>
            <a:r>
              <a:rPr lang="en" sz="3000">
                <a:solidFill>
                  <a:schemeClr val="dk1"/>
                </a:solidFill>
                <a:latin typeface="Just Another Hand"/>
                <a:ea typeface="Just Another Hand"/>
                <a:cs typeface="Just Another Hand"/>
                <a:sym typeface="Just Another Hand"/>
              </a:rPr>
              <a:t>In the</a:t>
            </a:r>
            <a:r>
              <a:rPr lang="en" sz="3000" b="1">
                <a:solidFill>
                  <a:schemeClr val="dk1"/>
                </a:solidFill>
                <a:latin typeface="Just Another Hand"/>
                <a:ea typeface="Just Another Hand"/>
                <a:cs typeface="Just Another Hand"/>
                <a:sym typeface="Just Another Hand"/>
              </a:rPr>
              <a:t> </a:t>
            </a:r>
            <a:r>
              <a:rPr lang="en" sz="3000" b="1" u="sng">
                <a:solidFill>
                  <a:schemeClr val="dk1"/>
                </a:solidFill>
                <a:latin typeface="Just Another Hand"/>
                <a:ea typeface="Just Another Hand"/>
                <a:cs typeface="Just Another Hand"/>
                <a:sym typeface="Just Another Hand"/>
              </a:rPr>
              <a:t>sharecropping</a:t>
            </a:r>
            <a:r>
              <a:rPr lang="en" sz="3000">
                <a:solidFill>
                  <a:schemeClr val="dk1"/>
                </a:solidFill>
                <a:latin typeface="Just Another Hand"/>
                <a:ea typeface="Just Another Hand"/>
                <a:cs typeface="Just Another Hand"/>
                <a:sym typeface="Just Another Hand"/>
              </a:rPr>
              <a:t> system, a farmer who can’t afford their own land, rents a plot of land to farm from a large landowner (often the plantation owner).  </a:t>
            </a:r>
            <a:r>
              <a:rPr lang="en" sz="3000" b="1" u="sng">
                <a:solidFill>
                  <a:schemeClr val="dk1"/>
                </a:solidFill>
                <a:latin typeface="Just Another Hand"/>
                <a:ea typeface="Just Another Hand"/>
                <a:cs typeface="Just Another Hand"/>
                <a:sym typeface="Just Another Hand"/>
              </a:rPr>
              <a:t>The landowner provides seeds, tools, housing, etc. in exchange for a portion of the sharecroppers crops</a:t>
            </a:r>
            <a:r>
              <a:rPr lang="en" sz="3000">
                <a:solidFill>
                  <a:schemeClr val="dk1"/>
                </a:solidFill>
                <a:latin typeface="Just Another Hand"/>
                <a:ea typeface="Just Another Hand"/>
                <a:cs typeface="Just Another Hand"/>
                <a:sym typeface="Just Another Hand"/>
              </a:rPr>
              <a:t>.  </a:t>
            </a:r>
          </a:p>
          <a:p>
            <a:pPr lvl="0" rtl="0">
              <a:spcBef>
                <a:spcPts val="0"/>
              </a:spcBef>
              <a:buNone/>
            </a:pPr>
            <a:r>
              <a:rPr lang="en" sz="3000">
                <a:solidFill>
                  <a:schemeClr val="dk1"/>
                </a:solidFill>
                <a:latin typeface="Just Another Hand"/>
                <a:ea typeface="Just Another Hand"/>
                <a:cs typeface="Just Another Hand"/>
                <a:sym typeface="Just Another Hand"/>
              </a:rPr>
              <a:t>The landowner would often take ½ to ⅔ of a sharecropper’s harvest.  In years with a bad harvest, sharecroppers would take out a</a:t>
            </a:r>
            <a:r>
              <a:rPr lang="en" sz="3000" b="1">
                <a:solidFill>
                  <a:schemeClr val="dk1"/>
                </a:solidFill>
                <a:latin typeface="Just Another Hand"/>
                <a:ea typeface="Just Another Hand"/>
                <a:cs typeface="Just Another Hand"/>
                <a:sym typeface="Just Another Hand"/>
              </a:rPr>
              <a:t> </a:t>
            </a:r>
            <a:r>
              <a:rPr lang="en" sz="3000" b="1" u="sng">
                <a:solidFill>
                  <a:schemeClr val="dk1"/>
                </a:solidFill>
                <a:latin typeface="Just Another Hand"/>
                <a:ea typeface="Just Another Hand"/>
                <a:cs typeface="Just Another Hand"/>
                <a:sym typeface="Just Another Hand"/>
              </a:rPr>
              <a:t>crop lien</a:t>
            </a:r>
            <a:r>
              <a:rPr lang="en" sz="3000">
                <a:solidFill>
                  <a:schemeClr val="dk1"/>
                </a:solidFill>
                <a:latin typeface="Just Another Hand"/>
                <a:ea typeface="Just Another Hand"/>
                <a:cs typeface="Just Another Hand"/>
                <a:sym typeface="Just Another Hand"/>
              </a:rPr>
              <a:t> or loan on next year’s crop to get by.  This led to an endless cycle of debt and poverty for African Americans and poor whites.</a:t>
            </a: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146325" y="1292400"/>
            <a:ext cx="1470000" cy="1139999"/>
          </a:xfrm>
          <a:prstGeom prst="rect">
            <a:avLst/>
          </a:prstGeom>
        </p:spPr>
        <p:txBody>
          <a:bodyPr lIns="91425" tIns="91425" rIns="91425" bIns="91425" anchor="t" anchorCtr="0">
            <a:noAutofit/>
          </a:bodyPr>
          <a:lstStyle/>
          <a:p>
            <a:pPr lvl="0" rtl="0">
              <a:spcBef>
                <a:spcPts val="0"/>
              </a:spcBef>
              <a:buNone/>
            </a:pPr>
            <a:r>
              <a:rPr lang="en"/>
              <a:t>Sharecroppers</a:t>
            </a:r>
          </a:p>
        </p:txBody>
      </p:sp>
      <p:sp>
        <p:nvSpPr>
          <p:cNvPr id="112" name="Shape 112"/>
          <p:cNvSpPr txBox="1">
            <a:spLocks noGrp="1"/>
          </p:cNvSpPr>
          <p:nvPr>
            <p:ph type="sldNum" idx="12"/>
          </p:nvPr>
        </p:nvSpPr>
        <p:spPr>
          <a:xfrm>
            <a:off x="-75" y="0"/>
            <a:ext cx="1851600" cy="1139999"/>
          </a:xfrm>
          <a:prstGeom prst="rect">
            <a:avLst/>
          </a:prstGeom>
        </p:spPr>
        <p:txBody>
          <a:bodyPr lIns="91425" tIns="91425" rIns="91425" bIns="91425" anchor="b" anchorCtr="0">
            <a:noAutofit/>
          </a:bodyPr>
          <a:lstStyle/>
          <a:p>
            <a:pPr lvl="0" rtl="0">
              <a:spcBef>
                <a:spcPts val="0"/>
              </a:spcBef>
              <a:buNone/>
            </a:pPr>
            <a:fld id="{00000000-1234-1234-1234-123412341234}" type="slidenum">
              <a:rPr lang="en"/>
              <a:t>7</a:t>
            </a:fld>
            <a:endParaRPr lang="en"/>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788150" y="-2"/>
            <a:ext cx="3552600" cy="1139999"/>
          </a:xfrm>
          <a:prstGeom prst="rect">
            <a:avLst/>
          </a:prstGeom>
        </p:spPr>
        <p:txBody>
          <a:bodyPr lIns="91425" tIns="91425" rIns="91425" bIns="91425" anchor="b" anchorCtr="0">
            <a:noAutofit/>
          </a:bodyPr>
          <a:lstStyle/>
          <a:p>
            <a:pPr lvl="0" rtl="0">
              <a:spcBef>
                <a:spcPts val="0"/>
              </a:spcBef>
              <a:buNone/>
            </a:pPr>
            <a:r>
              <a:rPr lang="en"/>
              <a:t>Reuniting the States</a:t>
            </a:r>
          </a:p>
        </p:txBody>
      </p:sp>
      <p:sp>
        <p:nvSpPr>
          <p:cNvPr id="118" name="Shape 118"/>
          <p:cNvSpPr txBox="1">
            <a:spLocks noGrp="1"/>
          </p:cNvSpPr>
          <p:nvPr>
            <p:ph type="sldNum" idx="12"/>
          </p:nvPr>
        </p:nvSpPr>
        <p:spPr>
          <a:xfrm>
            <a:off x="-75" y="0"/>
            <a:ext cx="669599" cy="1139999"/>
          </a:xfrm>
          <a:prstGeom prst="rect">
            <a:avLst/>
          </a:prstGeom>
        </p:spPr>
        <p:txBody>
          <a:bodyPr lIns="91425" tIns="91425" rIns="91425" bIns="91425" anchor="b" anchorCtr="0">
            <a:noAutofit/>
          </a:bodyPr>
          <a:lstStyle/>
          <a:p>
            <a:pPr lvl="0" rtl="0">
              <a:spcBef>
                <a:spcPts val="0"/>
              </a:spcBef>
              <a:buNone/>
            </a:pPr>
            <a:fld id="{00000000-1234-1234-1234-123412341234}" type="slidenum">
              <a:rPr lang="en"/>
              <a:t>8</a:t>
            </a:fld>
            <a:endParaRPr lang="en"/>
          </a:p>
        </p:txBody>
      </p:sp>
      <p:sp>
        <p:nvSpPr>
          <p:cNvPr id="119" name="Shape 119"/>
          <p:cNvSpPr txBox="1"/>
          <p:nvPr/>
        </p:nvSpPr>
        <p:spPr>
          <a:xfrm>
            <a:off x="813350" y="1140000"/>
            <a:ext cx="3502200" cy="3695099"/>
          </a:xfrm>
          <a:prstGeom prst="rect">
            <a:avLst/>
          </a:prstGeom>
          <a:noFill/>
          <a:ln>
            <a:noFill/>
          </a:ln>
        </p:spPr>
        <p:txBody>
          <a:bodyPr lIns="91425" tIns="91425" rIns="91425" bIns="91425" anchor="ctr" anchorCtr="0">
            <a:noAutofit/>
          </a:bodyPr>
          <a:lstStyle/>
          <a:p>
            <a:pPr lvl="0" rtl="0">
              <a:spcBef>
                <a:spcPts val="0"/>
              </a:spcBef>
              <a:buNone/>
            </a:pPr>
            <a:r>
              <a:rPr lang="en" sz="3000">
                <a:solidFill>
                  <a:schemeClr val="dk1"/>
                </a:solidFill>
                <a:latin typeface="Just Another Hand"/>
                <a:ea typeface="Just Another Hand"/>
                <a:cs typeface="Just Another Hand"/>
                <a:sym typeface="Just Another Hand"/>
              </a:rPr>
              <a:t>The dilemma over</a:t>
            </a:r>
            <a:r>
              <a:rPr lang="en" sz="3000" b="1" u="sng">
                <a:solidFill>
                  <a:schemeClr val="dk1"/>
                </a:solidFill>
                <a:latin typeface="Just Another Hand"/>
                <a:ea typeface="Just Another Hand"/>
                <a:cs typeface="Just Another Hand"/>
                <a:sym typeface="Just Another Hand"/>
              </a:rPr>
              <a:t> reuniting the Southern states with the Union</a:t>
            </a:r>
            <a:r>
              <a:rPr lang="en" sz="3000">
                <a:solidFill>
                  <a:schemeClr val="dk1"/>
                </a:solidFill>
                <a:latin typeface="Just Another Hand"/>
                <a:ea typeface="Just Another Hand"/>
                <a:cs typeface="Just Another Hand"/>
                <a:sym typeface="Just Another Hand"/>
              </a:rPr>
              <a:t> was not easily solved.</a:t>
            </a:r>
          </a:p>
          <a:p>
            <a:pPr marL="457200" lvl="0" indent="-419100" rtl="0">
              <a:spcBef>
                <a:spcPts val="0"/>
              </a:spcBef>
              <a:buClr>
                <a:schemeClr val="dk1"/>
              </a:buClr>
              <a:buSzPct val="100000"/>
              <a:buFont typeface="Just Another Hand"/>
              <a:buChar char="★"/>
            </a:pPr>
            <a:r>
              <a:rPr lang="en" sz="3000">
                <a:solidFill>
                  <a:schemeClr val="dk1"/>
                </a:solidFill>
                <a:latin typeface="Just Another Hand"/>
                <a:ea typeface="Just Another Hand"/>
                <a:cs typeface="Just Another Hand"/>
                <a:sym typeface="Just Another Hand"/>
              </a:rPr>
              <a:t>Should you punish them for rebelling &amp; starting the war?  </a:t>
            </a:r>
          </a:p>
          <a:p>
            <a:pPr marL="457200" lvl="0" indent="-419100" rtl="0">
              <a:spcBef>
                <a:spcPts val="0"/>
              </a:spcBef>
              <a:buClr>
                <a:schemeClr val="dk1"/>
              </a:buClr>
              <a:buSzPct val="100000"/>
              <a:buFont typeface="Just Another Hand"/>
              <a:buChar char="★"/>
            </a:pPr>
            <a:r>
              <a:rPr lang="en" sz="3000">
                <a:solidFill>
                  <a:schemeClr val="dk1"/>
                </a:solidFill>
                <a:latin typeface="Just Another Hand"/>
                <a:ea typeface="Just Another Hand"/>
                <a:cs typeface="Just Another Hand"/>
                <a:sym typeface="Just Another Hand"/>
              </a:rPr>
              <a:t>Should you make it easy for them to rejoin and run the risk of them seceding again?  </a:t>
            </a:r>
          </a:p>
        </p:txBody>
      </p:sp>
      <p:pic>
        <p:nvPicPr>
          <p:cNvPr id="120" name="Shape 120"/>
          <p:cNvPicPr preferRelativeResize="0"/>
          <p:nvPr/>
        </p:nvPicPr>
        <p:blipFill>
          <a:blip r:embed="rId3">
            <a:alphaModFix/>
          </a:blip>
          <a:stretch>
            <a:fillRect/>
          </a:stretch>
        </p:blipFill>
        <p:spPr>
          <a:xfrm>
            <a:off x="4315550" y="1037325"/>
            <a:ext cx="4762500" cy="3733800"/>
          </a:xfrm>
          <a:prstGeom prst="rect">
            <a:avLst/>
          </a:prstGeom>
          <a:noFill/>
          <a:ln>
            <a:noFill/>
          </a:ln>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821925" y="-377777"/>
            <a:ext cx="3552600" cy="1139999"/>
          </a:xfrm>
          <a:prstGeom prst="rect">
            <a:avLst/>
          </a:prstGeom>
        </p:spPr>
        <p:txBody>
          <a:bodyPr lIns="91425" tIns="91425" rIns="91425" bIns="91425" anchor="b" anchorCtr="0">
            <a:noAutofit/>
          </a:bodyPr>
          <a:lstStyle/>
          <a:p>
            <a:pPr lvl="0" rtl="0">
              <a:spcBef>
                <a:spcPts val="0"/>
              </a:spcBef>
              <a:buNone/>
            </a:pPr>
            <a:r>
              <a:rPr lang="en"/>
              <a:t>Lincoln’s Plan</a:t>
            </a:r>
          </a:p>
        </p:txBody>
      </p:sp>
      <p:sp>
        <p:nvSpPr>
          <p:cNvPr id="126" name="Shape 126"/>
          <p:cNvSpPr txBox="1">
            <a:spLocks noGrp="1"/>
          </p:cNvSpPr>
          <p:nvPr>
            <p:ph type="body" idx="1"/>
          </p:nvPr>
        </p:nvSpPr>
        <p:spPr>
          <a:xfrm>
            <a:off x="698725" y="762225"/>
            <a:ext cx="4102499" cy="3236399"/>
          </a:xfrm>
          <a:prstGeom prst="rect">
            <a:avLst/>
          </a:prstGeom>
        </p:spPr>
        <p:txBody>
          <a:bodyPr lIns="91425" tIns="91425" rIns="91425" bIns="91425" anchor="t" anchorCtr="0">
            <a:noAutofit/>
          </a:bodyPr>
          <a:lstStyle/>
          <a:p>
            <a:pPr lvl="0" rtl="0">
              <a:spcBef>
                <a:spcPts val="0"/>
              </a:spcBef>
              <a:buClr>
                <a:schemeClr val="dk1"/>
              </a:buClr>
              <a:buSzPct val="45833"/>
              <a:buFont typeface="Arial"/>
              <a:buNone/>
            </a:pPr>
            <a:r>
              <a:rPr lang="en">
                <a:solidFill>
                  <a:schemeClr val="dk1"/>
                </a:solidFill>
                <a:latin typeface="Just Another Hand"/>
                <a:ea typeface="Just Another Hand"/>
                <a:cs typeface="Just Another Hand"/>
                <a:sym typeface="Just Another Hand"/>
              </a:rPr>
              <a:t>President Lincoln’s goal was to </a:t>
            </a:r>
            <a:r>
              <a:rPr lang="en" b="1" u="sng">
                <a:solidFill>
                  <a:schemeClr val="dk1"/>
                </a:solidFill>
                <a:latin typeface="Just Another Hand"/>
                <a:ea typeface="Just Another Hand"/>
                <a:cs typeface="Just Another Hand"/>
                <a:sym typeface="Just Another Hand"/>
              </a:rPr>
              <a:t>reunite the country as quickly as possible</a:t>
            </a:r>
            <a:r>
              <a:rPr lang="en">
                <a:solidFill>
                  <a:schemeClr val="dk1"/>
                </a:solidFill>
                <a:latin typeface="Just Another Hand"/>
                <a:ea typeface="Just Another Hand"/>
                <a:cs typeface="Just Another Hand"/>
                <a:sym typeface="Just Another Hand"/>
              </a:rPr>
              <a:t>.  </a:t>
            </a:r>
          </a:p>
          <a:p>
            <a:pPr lvl="0" rtl="0">
              <a:spcBef>
                <a:spcPts val="0"/>
              </a:spcBef>
              <a:buClr>
                <a:schemeClr val="dk1"/>
              </a:buClr>
              <a:buSzPct val="45833"/>
              <a:buFont typeface="Arial"/>
              <a:buNone/>
            </a:pPr>
            <a:r>
              <a:rPr lang="en">
                <a:solidFill>
                  <a:schemeClr val="dk1"/>
                </a:solidFill>
                <a:latin typeface="Just Another Hand"/>
                <a:ea typeface="Just Another Hand"/>
                <a:cs typeface="Just Another Hand"/>
                <a:sym typeface="Just Another Hand"/>
              </a:rPr>
              <a:t>As the war was drawing to a close, he announced a plan that would require </a:t>
            </a:r>
            <a:r>
              <a:rPr lang="en" b="1" u="sng">
                <a:solidFill>
                  <a:schemeClr val="dk1"/>
                </a:solidFill>
                <a:latin typeface="Just Another Hand"/>
                <a:ea typeface="Just Another Hand"/>
                <a:cs typeface="Just Another Hand"/>
                <a:sym typeface="Just Another Hand"/>
              </a:rPr>
              <a:t>10% </a:t>
            </a:r>
            <a:r>
              <a:rPr lang="en">
                <a:solidFill>
                  <a:schemeClr val="dk1"/>
                </a:solidFill>
                <a:latin typeface="Just Another Hand"/>
                <a:ea typeface="Just Another Hand"/>
                <a:cs typeface="Just Another Hand"/>
                <a:sym typeface="Just Another Hand"/>
              </a:rPr>
              <a:t>of the state’s population </a:t>
            </a:r>
            <a:r>
              <a:rPr lang="en" b="1" u="sng">
                <a:solidFill>
                  <a:schemeClr val="dk1"/>
                </a:solidFill>
                <a:latin typeface="Just Another Hand"/>
                <a:ea typeface="Just Another Hand"/>
                <a:cs typeface="Just Another Hand"/>
                <a:sym typeface="Just Another Hand"/>
              </a:rPr>
              <a:t>sign an oath of allegiance</a:t>
            </a:r>
            <a:r>
              <a:rPr lang="en">
                <a:solidFill>
                  <a:schemeClr val="dk1"/>
                </a:solidFill>
                <a:latin typeface="Just Another Hand"/>
                <a:ea typeface="Just Another Hand"/>
                <a:cs typeface="Just Another Hand"/>
                <a:sym typeface="Just Another Hand"/>
              </a:rPr>
              <a:t>. They also had to recognize the end of slavery (which would become the 13th Amendment to the Constitution).</a:t>
            </a:r>
          </a:p>
          <a:p>
            <a:pPr lvl="0" rtl="0">
              <a:spcBef>
                <a:spcPts val="0"/>
              </a:spcBef>
              <a:buClr>
                <a:schemeClr val="dk1"/>
              </a:buClr>
              <a:buSzPct val="45833"/>
              <a:buFont typeface="Arial"/>
              <a:buNone/>
            </a:pPr>
            <a:r>
              <a:rPr lang="en">
                <a:solidFill>
                  <a:schemeClr val="dk1"/>
                </a:solidFill>
                <a:latin typeface="Just Another Hand"/>
                <a:ea typeface="Just Another Hand"/>
                <a:cs typeface="Just Another Hand"/>
                <a:sym typeface="Just Another Hand"/>
              </a:rPr>
              <a:t> After this was done, the state governments could be set up and send representatives to Congress.  </a:t>
            </a:r>
          </a:p>
          <a:p>
            <a:pPr lvl="0" rtl="0">
              <a:spcBef>
                <a:spcPts val="0"/>
              </a:spcBef>
              <a:buClr>
                <a:schemeClr val="dk1"/>
              </a:buClr>
              <a:buSzPct val="45833"/>
              <a:buFont typeface="Arial"/>
              <a:buNone/>
            </a:pPr>
            <a:r>
              <a:rPr lang="en">
                <a:solidFill>
                  <a:schemeClr val="dk1"/>
                </a:solidFill>
                <a:latin typeface="Just Another Hand"/>
                <a:ea typeface="Just Another Hand"/>
                <a:cs typeface="Just Another Hand"/>
                <a:sym typeface="Just Another Hand"/>
              </a:rPr>
              <a:t>Lincoln hoped if he was lenient, the Southern states would surrender faster.  </a:t>
            </a:r>
          </a:p>
        </p:txBody>
      </p:sp>
      <p:sp>
        <p:nvSpPr>
          <p:cNvPr id="127" name="Shape 127"/>
          <p:cNvSpPr txBox="1">
            <a:spLocks noGrp="1"/>
          </p:cNvSpPr>
          <p:nvPr>
            <p:ph type="sldNum" idx="12"/>
          </p:nvPr>
        </p:nvSpPr>
        <p:spPr>
          <a:xfrm>
            <a:off x="-75" y="0"/>
            <a:ext cx="669599" cy="1139999"/>
          </a:xfrm>
          <a:prstGeom prst="rect">
            <a:avLst/>
          </a:prstGeom>
        </p:spPr>
        <p:txBody>
          <a:bodyPr lIns="91425" tIns="91425" rIns="91425" bIns="91425" anchor="b" anchorCtr="0">
            <a:noAutofit/>
          </a:bodyPr>
          <a:lstStyle/>
          <a:p>
            <a:pPr lvl="0">
              <a:spcBef>
                <a:spcPts val="0"/>
              </a:spcBef>
              <a:buNone/>
            </a:pPr>
            <a:fld id="{00000000-1234-1234-1234-123412341234}" type="slidenum">
              <a:rPr lang="en"/>
              <a:t>9</a:t>
            </a:fld>
            <a:endParaRPr lang="en"/>
          </a:p>
        </p:txBody>
      </p:sp>
      <p:pic>
        <p:nvPicPr>
          <p:cNvPr id="128" name="Shape 128"/>
          <p:cNvPicPr preferRelativeResize="0"/>
          <p:nvPr/>
        </p:nvPicPr>
        <p:blipFill rotWithShape="1">
          <a:blip r:embed="rId3">
            <a:alphaModFix/>
          </a:blip>
          <a:srcRect t="2308" b="2298"/>
          <a:stretch/>
        </p:blipFill>
        <p:spPr>
          <a:xfrm>
            <a:off x="4830425" y="0"/>
            <a:ext cx="4313575" cy="5143500"/>
          </a:xfrm>
          <a:prstGeom prst="rect">
            <a:avLst/>
          </a:prstGeom>
          <a:noFill/>
          <a:ln>
            <a:noFill/>
          </a:ln>
        </p:spPr>
      </p:pic>
    </p:spTree>
  </p:cSld>
  <p:clrMapOvr>
    <a:masterClrMapping/>
  </p:clrMapOvr>
  <p:transition spd="slow">
    <p:cut/>
  </p:transition>
</p:sld>
</file>

<file path=ppt/theme/theme1.xml><?xml version="1.0" encoding="utf-8"?>
<a:theme xmlns:a="http://schemas.openxmlformats.org/drawingml/2006/main" name="Cerimon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1566</Words>
  <Application>Microsoft Office PowerPoint</Application>
  <PresentationFormat>On-screen Show (16:9)</PresentationFormat>
  <Paragraphs>96</Paragraphs>
  <Slides>24</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Dosis</vt:lpstr>
      <vt:lpstr>Source Sans Pro</vt:lpstr>
      <vt:lpstr>Just Another Hand</vt:lpstr>
      <vt:lpstr>Cerimon template</vt:lpstr>
      <vt:lpstr>Reconstruction 8-5.1 - 8-5.3</vt:lpstr>
      <vt:lpstr>Reconstruction</vt:lpstr>
      <vt:lpstr>Reconstruction</vt:lpstr>
      <vt:lpstr>Freedmen’s Bureau</vt:lpstr>
      <vt:lpstr>Freedmen’s  Bureau</vt:lpstr>
      <vt:lpstr>Sharecropping</vt:lpstr>
      <vt:lpstr>Sharecroppers</vt:lpstr>
      <vt:lpstr>Reuniting the States</vt:lpstr>
      <vt:lpstr>Lincoln’s Plan</vt:lpstr>
      <vt:lpstr>Lincoln’s Assassination  Six days after the end of the war, Abraham Lincoln was assassinated while watching a play at Ford’s Theatre in Washington D.C.   Vice President Andrew Johnson took over as President.</vt:lpstr>
      <vt:lpstr>Johnson’s Plan</vt:lpstr>
      <vt:lpstr>Constitution of 1865</vt:lpstr>
      <vt:lpstr>Black Codes</vt:lpstr>
      <vt:lpstr>Your Assignment</vt:lpstr>
      <vt:lpstr>Radical Republicans’ Plan</vt:lpstr>
      <vt:lpstr>Another Constitutional Convention</vt:lpstr>
      <vt:lpstr>Constitution of 1868</vt:lpstr>
      <vt:lpstr>White Backlash</vt:lpstr>
      <vt:lpstr>KKK</vt:lpstr>
      <vt:lpstr>1876 Elections</vt:lpstr>
      <vt:lpstr>Hamburg Massacre</vt:lpstr>
      <vt:lpstr>Two Governments</vt:lpstr>
      <vt:lpstr>Election of 1876</vt:lpstr>
      <vt:lpstr>Compromise of 1877</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Reconstruction 8-5.1 - 8-5.3</dc:title>
  <dc:creator>Kara Murrell</dc:creator>
  <cp:lastModifiedBy>Kara Murrell</cp:lastModifiedBy>
  <cp:revision>1</cp:revision>
  <dcterms:modified xsi:type="dcterms:W3CDTF">2017-03-27T17:14:33Z</dcterms:modified>
</cp:coreProperties>
</file>