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als.collegeboard.org/guidance/financial-aid/scams" TargetMode="External"/><Relationship Id="rId2" Type="http://schemas.openxmlformats.org/officeDocument/2006/relationships/hyperlink" Target="https://www.princetonreview.com/college-advice/finding-college-scholarshi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ss.edu/gearup/documents/WritingaResum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onestop.org/toolkit/training/find-scholarships.aspx?&amp;scholarshipid=2014574" TargetMode="External"/><Relationship Id="rId2" Type="http://schemas.openxmlformats.org/officeDocument/2006/relationships/hyperlink" Target="https://bigfuture.collegeboard.org/scholarship-search#scholarship3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ollegecovered.com/getting-into-college/college-interviews/7-good-questions-to-ask-during-your-college-interview/" TargetMode="External"/><Relationship Id="rId4" Type="http://schemas.openxmlformats.org/officeDocument/2006/relationships/hyperlink" Target="https://lendedu.com/blog/scholarshi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-333278" y="508095"/>
            <a:ext cx="11057723" cy="2749094"/>
          </a:xfrm>
        </p:spPr>
        <p:txBody>
          <a:bodyPr>
            <a:normAutofit/>
          </a:bodyPr>
          <a:lstStyle/>
          <a:p>
            <a:r>
              <a:rPr lang="en-US" sz="6600" dirty="0"/>
              <a:t>Scholarship Search 101:  tips on getting Free Money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49193" y="3407395"/>
            <a:ext cx="9755187" cy="550333"/>
          </a:xfrm>
        </p:spPr>
        <p:txBody>
          <a:bodyPr/>
          <a:lstStyle/>
          <a:p>
            <a:r>
              <a:rPr lang="en-US" dirty="0"/>
              <a:t>Ms. Culver, School Counselor </a:t>
            </a:r>
          </a:p>
          <a:p>
            <a:r>
              <a:rPr lang="en-US" dirty="0"/>
              <a:t>Prince George High School</a:t>
            </a:r>
          </a:p>
        </p:txBody>
      </p:sp>
    </p:spTree>
    <p:extLst>
      <p:ext uri="{BB962C8B-B14F-4D97-AF65-F5344CB8AC3E}">
        <p14:creationId xmlns:p14="http://schemas.microsoft.com/office/powerpoint/2010/main" val="292395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https://www.princetonreview.com/college-advice/finding-college-scholarships</a:t>
            </a:r>
            <a:endParaRPr lang="en-US" dirty="0"/>
          </a:p>
          <a:p>
            <a:r>
              <a:rPr lang="en-US" dirty="0">
                <a:hlinkClick r:id="rId3"/>
              </a:rPr>
              <a:t>https://professionals.collegeboard.org/guidance/financial-aid/scams</a:t>
            </a:r>
            <a:endParaRPr lang="en-US" dirty="0"/>
          </a:p>
          <a:p>
            <a:r>
              <a:rPr lang="en-US" dirty="0">
                <a:hlinkClick r:id="rId4"/>
              </a:rPr>
              <a:t>http://www.mass.edu/gearup/documents/WritingaResume.pdf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3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#1: Start Early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156" y="2451801"/>
            <a:ext cx="10394707" cy="3311189"/>
          </a:xfrm>
        </p:spPr>
        <p:txBody>
          <a:bodyPr/>
          <a:lstStyle/>
          <a:p>
            <a:r>
              <a:rPr lang="en-US" dirty="0"/>
              <a:t>Be proactive</a:t>
            </a:r>
          </a:p>
          <a:p>
            <a:pPr lvl="1"/>
            <a:r>
              <a:rPr lang="en-US" dirty="0"/>
              <a:t>Create a plan or outline as to what type of scholarships you want to apply to.</a:t>
            </a:r>
          </a:p>
          <a:p>
            <a:pPr lvl="2"/>
            <a:r>
              <a:rPr lang="en-US" dirty="0"/>
              <a:t>Ex: career field, perspective school,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Don’t wait until the last minute to look for scholarships</a:t>
            </a:r>
          </a:p>
          <a:p>
            <a:r>
              <a:rPr lang="en-US" dirty="0"/>
              <a:t>Check with your high school counseling office to see what scholarship they offer.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4" y="71764"/>
            <a:ext cx="2647809" cy="20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#2:  Avoid scams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718163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it sounds too good then it’s probably not legitimate</a:t>
            </a:r>
          </a:p>
          <a:p>
            <a:r>
              <a:rPr lang="en-US" dirty="0"/>
              <a:t>Common signs to look for</a:t>
            </a:r>
          </a:p>
          <a:p>
            <a:pPr lvl="1"/>
            <a:r>
              <a:rPr lang="en-US" dirty="0"/>
              <a:t>If a scholarship advertises that the information is “exclusive” .</a:t>
            </a:r>
          </a:p>
          <a:p>
            <a:pPr lvl="2"/>
            <a:r>
              <a:rPr lang="en-US" dirty="0"/>
              <a:t>most financial aid comes from colleges or federal government. They are looking for candidates to award scholarships too. They don’t want the info to be “exclusive”</a:t>
            </a:r>
          </a:p>
          <a:p>
            <a:pPr lvl="1"/>
            <a:r>
              <a:rPr lang="en-US" dirty="0"/>
              <a:t>“Scholarship guaranteed” </a:t>
            </a:r>
          </a:p>
          <a:p>
            <a:pPr lvl="2"/>
            <a:r>
              <a:rPr lang="en-US" dirty="0"/>
              <a:t>Unfortunately no one can guarantee that you will be awarded a scholarship</a:t>
            </a:r>
          </a:p>
          <a:p>
            <a:pPr lvl="1"/>
            <a:r>
              <a:rPr lang="en-US" dirty="0"/>
              <a:t>Application Fee</a:t>
            </a:r>
          </a:p>
          <a:p>
            <a:pPr lvl="2"/>
            <a:r>
              <a:rPr lang="en-US" dirty="0"/>
              <a:t>You should not have to pay no more than the cost of the a postage stamp. If the organization is going to charge you to submit an application you may not want to continue.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6" y="0"/>
            <a:ext cx="3506269" cy="28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#3: Ask your Perspective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0527" y="2113542"/>
            <a:ext cx="10394707" cy="3311189"/>
          </a:xfrm>
        </p:spPr>
        <p:txBody>
          <a:bodyPr/>
          <a:lstStyle/>
          <a:p>
            <a:r>
              <a:rPr lang="en-US" dirty="0"/>
              <a:t>Most colleges/universities offer their own scholarships. Search their website to see which ones you qualify for.</a:t>
            </a:r>
          </a:p>
          <a:p>
            <a:r>
              <a:rPr lang="en-US" dirty="0"/>
              <a:t>Speak to a financial Aide Representative</a:t>
            </a:r>
          </a:p>
          <a:p>
            <a:r>
              <a:rPr lang="en-US" dirty="0"/>
              <a:t>Don’t be afraid to ask questions!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012">
            <a:off x="8518722" y="3210628"/>
            <a:ext cx="2772611" cy="2772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85" y="2113542"/>
            <a:ext cx="3000375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3816">
            <a:off x="738626" y="3598795"/>
            <a:ext cx="3659262" cy="1372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00" y="3486424"/>
            <a:ext cx="1615308" cy="18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#4: Essay and High School resume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614196"/>
            <a:ext cx="4697963" cy="3760390"/>
          </a:xfrm>
        </p:spPr>
        <p:txBody>
          <a:bodyPr>
            <a:normAutofit/>
          </a:bodyPr>
          <a:lstStyle/>
          <a:p>
            <a:r>
              <a:rPr lang="en-US" dirty="0"/>
              <a:t>Write one Essay</a:t>
            </a:r>
          </a:p>
          <a:p>
            <a:pPr lvl="1"/>
            <a:r>
              <a:rPr lang="en-US" sz="1200" dirty="0"/>
              <a:t>Most scholarship applications have the same or very similar questions</a:t>
            </a:r>
          </a:p>
          <a:p>
            <a:pPr lvl="1"/>
            <a:r>
              <a:rPr lang="en-US" sz="1200" dirty="0"/>
              <a:t>Tweak when need to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Have English teacher review it</a:t>
            </a:r>
          </a:p>
          <a:p>
            <a:pPr>
              <a:lnSpc>
                <a:spcPct val="100000"/>
              </a:lnSpc>
            </a:pPr>
            <a:r>
              <a:rPr lang="en-US" dirty="0"/>
              <a:t>High School resume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Create a resume highlighting all of your academic achievements, as well as extracurricular activities and any volunteer/internship experiences. </a:t>
            </a:r>
          </a:p>
          <a:p>
            <a:pPr lvl="2">
              <a:lnSpc>
                <a:spcPct val="100000"/>
              </a:lnSpc>
            </a:pPr>
            <a:r>
              <a:rPr lang="en-US" sz="1100" dirty="0"/>
              <a:t>You can find Sample templates online. Just search “ Sample high school resume templates”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Sample Resume for High School Students - WritingaResume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14829" r="16324" b="1089"/>
          <a:stretch/>
        </p:blipFill>
        <p:spPr>
          <a:xfrm>
            <a:off x="6335470" y="1614196"/>
            <a:ext cx="4747213" cy="3676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70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#5 Online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0333" y="859747"/>
            <a:ext cx="10394707" cy="3311189"/>
          </a:xfrm>
        </p:spPr>
        <p:txBody>
          <a:bodyPr/>
          <a:lstStyle/>
          <a:p>
            <a:r>
              <a:rPr lang="en-US" dirty="0"/>
              <a:t>Utilize search engines and other websites to find scholarships</a:t>
            </a:r>
          </a:p>
          <a:p>
            <a:r>
              <a:rPr lang="en-US" dirty="0"/>
              <a:t>We are technologically driven world so many scholarships are done online now.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12" y="3078383"/>
            <a:ext cx="3121152" cy="2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4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# 6: Apply for as many as you can!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Apply Apply apply!.	</a:t>
            </a:r>
          </a:p>
          <a:p>
            <a:pPr lvl="1"/>
            <a:r>
              <a:rPr lang="en-US" dirty="0"/>
              <a:t>Most often scholarships that are not from the federal government or College/University are not renewable. Which means even while you are in college you should still be applying.</a:t>
            </a:r>
          </a:p>
          <a:p>
            <a:r>
              <a:rPr lang="en-US" dirty="0"/>
              <a:t>Remember this is your future</a:t>
            </a:r>
          </a:p>
          <a:p>
            <a:pPr lvl="1"/>
            <a:r>
              <a:rPr lang="en-US" dirty="0"/>
              <a:t>Apply for all that you qualify. The reality is you will not receive them all but your chances of be awarded scholarships are certainly greater when you apply for more.</a:t>
            </a:r>
          </a:p>
        </p:txBody>
      </p:sp>
    </p:spTree>
    <p:extLst>
      <p:ext uri="{BB962C8B-B14F-4D97-AF65-F5344CB8AC3E}">
        <p14:creationId xmlns:p14="http://schemas.microsoft.com/office/powerpoint/2010/main" val="11873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#7: Do not Give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155" y="607820"/>
            <a:ext cx="10394707" cy="3311189"/>
          </a:xfrm>
        </p:spPr>
        <p:txBody>
          <a:bodyPr/>
          <a:lstStyle/>
          <a:p>
            <a:r>
              <a:rPr lang="en-US" dirty="0"/>
              <a:t>This process may become daunting but keep pushing</a:t>
            </a:r>
          </a:p>
          <a:p>
            <a:r>
              <a:rPr lang="en-US" dirty="0"/>
              <a:t>! it will pay off in the end!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0" y="1744823"/>
            <a:ext cx="4291902" cy="32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75" y="-1596744"/>
            <a:ext cx="10394707" cy="3193487"/>
          </a:xfrm>
        </p:spPr>
        <p:txBody>
          <a:bodyPr/>
          <a:lstStyle/>
          <a:p>
            <a:r>
              <a:rPr lang="en-US" dirty="0"/>
              <a:t>Scholarship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780" y="1828799"/>
            <a:ext cx="10371381" cy="266855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CollegeBoard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https://bigfuture.collegeboard.org/scholarship-search#scholarship3</a:t>
            </a:r>
            <a:endParaRPr lang="en-US" dirty="0"/>
          </a:p>
          <a:p>
            <a:r>
              <a:rPr lang="en-US" dirty="0"/>
              <a:t>Career One stop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https://www.careeronestop.org/toolkit/training/find-scholarships.aspx?&amp;scholarshipid=2014574</a:t>
            </a:r>
            <a:endParaRPr lang="en-US" dirty="0"/>
          </a:p>
          <a:p>
            <a:r>
              <a:rPr lang="en-US" dirty="0"/>
              <a:t>Lend EDU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https://lendedu.com/blog/scholarships</a:t>
            </a:r>
            <a:endParaRPr lang="en-US" dirty="0"/>
          </a:p>
          <a:p>
            <a:r>
              <a:rPr lang="en-US" dirty="0"/>
              <a:t>College Covered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https://www.collegecovered.com/getting-into-college/college-interviews/7-good-questions-to-ask-during-your-college-interview/</a:t>
            </a:r>
            <a:endParaRPr lang="en-US" dirty="0"/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15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207</TotalTime>
  <Words>479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Scholarship Search 101:  tips on getting Free Money</vt:lpstr>
      <vt:lpstr>Tip #1: Start Early</vt:lpstr>
      <vt:lpstr>Tip #2:  Avoid scams</vt:lpstr>
      <vt:lpstr>Tip #3: Ask your Perspective school</vt:lpstr>
      <vt:lpstr>Tip #4: Essay and High School resume</vt:lpstr>
      <vt:lpstr>Tip #5 Online Search</vt:lpstr>
      <vt:lpstr>Tip # 6: Apply for as many as you can!</vt:lpstr>
      <vt:lpstr>Tip #7: Do not Give up!</vt:lpstr>
      <vt:lpstr>Scholarship Resources</vt:lpstr>
      <vt:lpstr>References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on finding scholarships 101!</dc:title>
  <dc:creator>Jocelyn I. Culver</dc:creator>
  <cp:lastModifiedBy>Edwina Clissa</cp:lastModifiedBy>
  <cp:revision>17</cp:revision>
  <dcterms:created xsi:type="dcterms:W3CDTF">2017-10-03T11:47:27Z</dcterms:created>
  <dcterms:modified xsi:type="dcterms:W3CDTF">2017-10-04T11:57:34Z</dcterms:modified>
</cp:coreProperties>
</file>