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9" r:id="rId4"/>
    <p:sldId id="279" r:id="rId5"/>
    <p:sldId id="280" r:id="rId6"/>
    <p:sldId id="281" r:id="rId7"/>
    <p:sldId id="282" r:id="rId8"/>
    <p:sldId id="276" r:id="rId9"/>
    <p:sldId id="278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51DF26E-D1DD-4E9D-8184-449CBF051712}">
          <p14:sldIdLst>
            <p14:sldId id="256"/>
            <p14:sldId id="275"/>
            <p14:sldId id="259"/>
            <p14:sldId id="279"/>
            <p14:sldId id="280"/>
            <p14:sldId id="281"/>
            <p14:sldId id="282"/>
            <p14:sldId id="276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BBAAD3-CA97-4CE9-9C04-FE1B867A6E1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31 at 9.4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814355" cy="5334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Making Your Laptop Work for You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424266">
            <a:off x="2794220" y="4296327"/>
            <a:ext cx="389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Managing Your Workflow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 rot="735172">
            <a:off x="4967195" y="3046050"/>
            <a:ext cx="3628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Navigating Your Device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 rot="21263763">
            <a:off x="4953000" y="1752600"/>
            <a:ext cx="3719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Transitioning From </a:t>
            </a:r>
            <a:r>
              <a:rPr lang="en-US" sz="2800" b="1" dirty="0" err="1" smtClean="0"/>
              <a:t>iPad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 rot="790991">
            <a:off x="4110690" y="5574198"/>
            <a:ext cx="4839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Device Responsibility and Care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24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Bring Your Computer to School </a:t>
            </a:r>
            <a:r>
              <a:rPr lang="en-US" b="1" i="1" u="sng" dirty="0" smtClean="0">
                <a:solidFill>
                  <a:srgbClr val="FF0000"/>
                </a:solidFill>
              </a:rPr>
              <a:t>Charged </a:t>
            </a:r>
            <a:r>
              <a:rPr lang="en-US" dirty="0" smtClean="0"/>
              <a:t>Everyday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Your battery will last all day.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Take Care of Your Laptop</a:t>
            </a:r>
            <a:r>
              <a:rPr lang="is-IS" dirty="0" smtClean="0"/>
              <a:t>…It’s yours for the next four years! 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From </a:t>
            </a:r>
            <a:r>
              <a:rPr lang="en-US" dirty="0" err="1" smtClean="0"/>
              <a:t>iPad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It’s Different, But Not That Different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62309"/>
              </p:ext>
            </p:extLst>
          </p:nvPr>
        </p:nvGraphicFramePr>
        <p:xfrm>
          <a:off x="1524000" y="1676400"/>
          <a:ext cx="6096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iPad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Laptop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iOS</a:t>
                      </a:r>
                      <a:r>
                        <a:rPr lang="en-US" dirty="0" smtClean="0"/>
                        <a:t> Operating</a:t>
                      </a:r>
                      <a:r>
                        <a:rPr lang="en-US" baseline="0" dirty="0" smtClean="0"/>
                        <a:t> System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App Based (From Home Screen)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Auto</a:t>
                      </a:r>
                      <a:r>
                        <a:rPr lang="en-US" baseline="0" dirty="0" smtClean="0"/>
                        <a:t> Save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Windows</a:t>
                      </a:r>
                      <a:r>
                        <a:rPr lang="en-US" baseline="0" dirty="0" smtClean="0"/>
                        <a:t> Operating System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Program Based (From Start Menu)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YOU</a:t>
                      </a:r>
                      <a:r>
                        <a:rPr lang="en-US" baseline="0" dirty="0" smtClean="0"/>
                        <a:t> HAVE TO DO THE SAVING!!!!!!!</a:t>
                      </a:r>
                      <a:br>
                        <a:rPr lang="en-US" baseline="0" dirty="0" smtClean="0"/>
                      </a:br>
                      <a:r>
                        <a:rPr lang="en-US" sz="1400" i="0" baseline="0" dirty="0" smtClean="0"/>
                        <a:t>Save to Your H: Drive </a:t>
                      </a:r>
                      <a:br>
                        <a:rPr lang="en-US" sz="1400" i="0" baseline="0" dirty="0" smtClean="0"/>
                      </a:br>
                      <a:r>
                        <a:rPr lang="en-US" sz="1400" i="0" baseline="0" dirty="0" smtClean="0"/>
                        <a:t>Save to a Flash Drive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i="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34388"/>
            <a:ext cx="4724400" cy="202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Left Arrow 13"/>
          <p:cNvSpPr/>
          <p:nvPr/>
        </p:nvSpPr>
        <p:spPr>
          <a:xfrm>
            <a:off x="2514600" y="6532282"/>
            <a:ext cx="1143000" cy="361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 to Your H: Drive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3622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in Microsoft Office Programs,</a:t>
            </a:r>
          </a:p>
          <a:p>
            <a:r>
              <a:rPr lang="en-US" dirty="0" smtClean="0"/>
              <a:t>Click the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36751"/>
            <a:ext cx="6477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2339" y="2023535"/>
            <a:ext cx="117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top.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4645" y="2406083"/>
            <a:ext cx="1600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02677" y="31681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008" y="3194566"/>
            <a:ext cx="1171575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536" y="3733800"/>
            <a:ext cx="3996518" cy="25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>
            <a:off x="1790700" y="3537466"/>
            <a:ext cx="1485900" cy="882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24400" y="2590800"/>
            <a:ext cx="11430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8051" y="24038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319" y="3644885"/>
            <a:ext cx="3570017" cy="257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218" y="2109787"/>
            <a:ext cx="962025" cy="962025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8" idx="2"/>
          </p:cNvCxnSpPr>
          <p:nvPr/>
        </p:nvCxnSpPr>
        <p:spPr>
          <a:xfrm>
            <a:off x="7277231" y="3071812"/>
            <a:ext cx="114169" cy="2490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to Your H: Drive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487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pop out menu, scroll down on the left</a:t>
            </a:r>
          </a:p>
          <a:p>
            <a:r>
              <a:rPr lang="en-US" dirty="0" smtClean="0"/>
              <a:t>hand side until you see H: after your login name.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1" y="2514600"/>
            <a:ext cx="4586288" cy="3308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1905000" y="4267200"/>
            <a:ext cx="1143000" cy="361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572000" y="5461645"/>
            <a:ext cx="1143000" cy="361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6172200"/>
            <a:ext cx="24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it, and click Save!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to Your H: Drive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240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H: Drive not showing??</a:t>
            </a:r>
            <a:endParaRPr lang="en-US" dirty="0"/>
          </a:p>
        </p:txBody>
      </p:sp>
      <p:pic>
        <p:nvPicPr>
          <p:cNvPr id="1026" name="Picture 2" descr="http://d33y93cfm0wb4z.cloudfront.net/ACTIVITIES_JO/April%20Fools%27%20Day/BoyPuzz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4622"/>
            <a:ext cx="2942296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1855" y="4648200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RESTART!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32319"/>
            <a:ext cx="3096811" cy="360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eft Arrow 10"/>
          <p:cNvSpPr/>
          <p:nvPr/>
        </p:nvSpPr>
        <p:spPr>
          <a:xfrm rot="10800000">
            <a:off x="4114800" y="6271889"/>
            <a:ext cx="1143000" cy="361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5943600" y="5966708"/>
            <a:ext cx="1143000" cy="361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6653805" y="5823327"/>
            <a:ext cx="1143000" cy="2867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H: Drive From Home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371" y="1560704"/>
            <a:ext cx="406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My.Yorktown.k12.in.us</a:t>
            </a:r>
            <a:endParaRPr lang="en-US" sz="3200" b="1" u="sng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295400" y="2209800"/>
            <a:ext cx="1295400" cy="9144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24" y="2313956"/>
            <a:ext cx="2058376" cy="196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Elbow Connector 8"/>
          <p:cNvCxnSpPr>
            <a:stCxn id="7" idx="2"/>
          </p:cNvCxnSpPr>
          <p:nvPr/>
        </p:nvCxnSpPr>
        <p:spPr>
          <a:xfrm rot="16200000" flipH="1">
            <a:off x="3950762" y="4103162"/>
            <a:ext cx="594288" cy="952988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144" y="4692134"/>
            <a:ext cx="150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Desktop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179358"/>
            <a:ext cx="4953000" cy="129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ft Arrow 11"/>
          <p:cNvSpPr/>
          <p:nvPr/>
        </p:nvSpPr>
        <p:spPr>
          <a:xfrm rot="10800000">
            <a:off x="4800600" y="6086592"/>
            <a:ext cx="1143000" cy="361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H: Drive From Home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1981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6236"/>
            <a:ext cx="1317363" cy="137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Elbow Connector 6"/>
          <p:cNvCxnSpPr/>
          <p:nvPr/>
        </p:nvCxnSpPr>
        <p:spPr>
          <a:xfrm>
            <a:off x="1524000" y="3069360"/>
            <a:ext cx="1828800" cy="1731240"/>
          </a:xfrm>
          <a:prstGeom prst="bentConnector3">
            <a:avLst>
              <a:gd name="adj1" fmla="val 465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477434"/>
            <a:ext cx="268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left hand side,</a:t>
            </a:r>
          </a:p>
          <a:p>
            <a:r>
              <a:rPr lang="en-US" dirty="0" smtClean="0"/>
              <a:t>Click the + next to H Drive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962400"/>
            <a:ext cx="1915391" cy="255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05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07-06 at 10.52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" r="25564"/>
          <a:stretch/>
        </p:blipFill>
        <p:spPr>
          <a:xfrm>
            <a:off x="21906" y="1447800"/>
            <a:ext cx="4092894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Canvas’ New Look</a:t>
            </a:r>
            <a:br>
              <a:rPr lang="en-US" dirty="0" smtClean="0"/>
            </a:br>
            <a:r>
              <a:rPr lang="en-US" dirty="0" smtClean="0"/>
              <a:t>You’ll Access Through the Web Now</a:t>
            </a:r>
            <a:endParaRPr lang="en-US" dirty="0"/>
          </a:p>
        </p:txBody>
      </p:sp>
      <p:pic>
        <p:nvPicPr>
          <p:cNvPr id="11" name="Picture 10" descr="Screen Shot 2016-06-02 at 9.2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6858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Canvas’ New Look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14" y="58674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</a:t>
            </a:r>
            <a:r>
              <a:rPr lang="en-US" sz="1600" b="1" dirty="0">
                <a:solidFill>
                  <a:srgbClr val="FF0000"/>
                </a:solidFill>
              </a:rPr>
              <a:t>Global Navigation </a:t>
            </a:r>
            <a:r>
              <a:rPr lang="en-US" sz="1600" dirty="0"/>
              <a:t>menu allows you to get </a:t>
            </a:r>
            <a:r>
              <a:rPr lang="en-US" sz="1600" dirty="0" smtClean="0"/>
              <a:t>where you </a:t>
            </a:r>
            <a:r>
              <a:rPr lang="en-US" sz="1600" dirty="0"/>
              <a:t>want to go across all of the Canvas courses </a:t>
            </a:r>
            <a:r>
              <a:rPr lang="en-US" sz="1600" dirty="0" smtClean="0"/>
              <a:t>you </a:t>
            </a:r>
            <a:r>
              <a:rPr lang="en-US" sz="1600" dirty="0"/>
              <a:t>are enrolled in.</a:t>
            </a:r>
          </a:p>
        </p:txBody>
      </p:sp>
      <p:pic>
        <p:nvPicPr>
          <p:cNvPr id="7" name="Picture 6" descr="Screen Shot 2016-06-02 at 9.26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53905" cy="4038600"/>
          </a:xfrm>
          <a:prstGeom prst="rect">
            <a:avLst/>
          </a:prstGeom>
        </p:spPr>
      </p:pic>
      <p:pic>
        <p:nvPicPr>
          <p:cNvPr id="8" name="Picture 7" descr="Screen Shot 2016-06-02 at 9.27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3999"/>
            <a:ext cx="1364695" cy="44388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2569" y="58674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The </a:t>
            </a:r>
            <a:r>
              <a:rPr lang="en-US" sz="1600" b="1" dirty="0">
                <a:solidFill>
                  <a:srgbClr val="FF0000"/>
                </a:solidFill>
              </a:rPr>
              <a:t>Course Navigation </a:t>
            </a:r>
            <a:r>
              <a:rPr lang="en-US" sz="1600" dirty="0"/>
              <a:t>menu allows you to </a:t>
            </a:r>
            <a:r>
              <a:rPr lang="en-US" sz="1600" dirty="0" smtClean="0"/>
              <a:t>move around inside your individual Canvas Courses.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55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633</TotalTime>
  <Words>215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Franklin Gothic Book</vt:lpstr>
      <vt:lpstr>Franklin Gothic Medium</vt:lpstr>
      <vt:lpstr>Wingdings</vt:lpstr>
      <vt:lpstr>Wingdings 2</vt:lpstr>
      <vt:lpstr>Wingdings 3</vt:lpstr>
      <vt:lpstr>Module</vt:lpstr>
      <vt:lpstr>Making Your Laptop Work for You</vt:lpstr>
      <vt:lpstr>Transition From iPad It’s Different, But Not That Different</vt:lpstr>
      <vt:lpstr>Saving to Your H: Drive</vt:lpstr>
      <vt:lpstr>Saving to Your H: Drive</vt:lpstr>
      <vt:lpstr>Saving to Your H: Drive</vt:lpstr>
      <vt:lpstr>Access H: Drive From Home</vt:lpstr>
      <vt:lpstr>Access H: Drive From Home</vt:lpstr>
      <vt:lpstr>Canvas’ New Look You’ll Access Through the Web Now</vt:lpstr>
      <vt:lpstr>Canvas’ New Look</vt:lpstr>
      <vt:lpstr>Your Responsibilities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on Laptop and Login!</dc:title>
  <dc:creator>Van Pelt, Chris</dc:creator>
  <cp:lastModifiedBy>Microsoft Office User</cp:lastModifiedBy>
  <cp:revision>44</cp:revision>
  <dcterms:created xsi:type="dcterms:W3CDTF">2012-08-06T20:39:46Z</dcterms:created>
  <dcterms:modified xsi:type="dcterms:W3CDTF">2016-08-05T02:46:40Z</dcterms:modified>
</cp:coreProperties>
</file>