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142E1C-2FBB-4D30-9CC2-8807ADBCD0EC}" v="439" dt="2021-01-05T20:00:00.553"/>
    <p1510:client id="{4E3F546A-FB18-8785-0AD6-46800F62BAD6}" v="12" dt="2021-01-05T21:09:42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67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8636B-ABF4-4CF0-AD27-5510C329FC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989B7-9EEC-44FD-92EE-5E34FF3EE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989B7-9EEC-44FD-92EE-5E34FF3EEC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2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C8FCFB8E-CA10-4C7C-8E18-7C6CFB8AC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6" r="5154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44023" cy="14756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500" b="1">
                <a:solidFill>
                  <a:srgbClr val="FFFF00"/>
                </a:solidFill>
                <a:latin typeface="Lucida Sans Unicode"/>
                <a:cs typeface="Calibri Light"/>
              </a:rPr>
              <a:t>kʷu snəqsilxʷ</a:t>
            </a:r>
            <a:endParaRPr lang="en-US" sz="8500" b="1">
              <a:solidFill>
                <a:srgbClr val="FFFF00"/>
              </a:solidFill>
              <a:latin typeface="Lucida Sans Unicod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1221" y="5897968"/>
            <a:ext cx="3243533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rgbClr val="FFFF00"/>
                </a:solidFill>
                <a:latin typeface="Lucida Sans Unicode"/>
                <a:cs typeface="Calibri"/>
              </a:rPr>
              <a:t>snəqsilxʷ ʔasil</a:t>
            </a:r>
            <a:endParaRPr lang="en-US">
              <a:solidFill>
                <a:srgbClr val="FFFF00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erson posing for a photo&#10;&#10;Description automatically generated">
            <a:extLst>
              <a:ext uri="{FF2B5EF4-FFF2-40B4-BE49-F238E27FC236}">
                <a16:creationId xmlns:a16="http://schemas.microsoft.com/office/drawing/2014/main" id="{2A86D017-4067-4EE4-AF53-AFB749303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29641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314027-7AE9-4F03-B8C1-14E0691A5C27}"/>
              </a:ext>
            </a:extLst>
          </p:cNvPr>
          <p:cNvSpPr txBox="1"/>
          <p:nvPr/>
        </p:nvSpPr>
        <p:spPr>
          <a:xfrm>
            <a:off x="368061" y="1130060"/>
            <a:ext cx="3332671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000" b="1">
                <a:solidFill>
                  <a:schemeClr val="accent2">
                    <a:lumMod val="50000"/>
                  </a:schemeClr>
                </a:solidFill>
                <a:latin typeface="Lucida Sans Unicode"/>
                <a:cs typeface="Calibri"/>
              </a:rPr>
              <a:t>swaw̓ásaʔ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DB8AB-6707-41ED-9897-FA92FC14D320}"/>
              </a:ext>
            </a:extLst>
          </p:cNvPr>
          <p:cNvSpPr txBox="1"/>
          <p:nvPr/>
        </p:nvSpPr>
        <p:spPr>
          <a:xfrm>
            <a:off x="582823" y="595995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Lucida Sans Unicode"/>
                <a:cs typeface="Calibri"/>
              </a:rPr>
              <a:t>Maternal Aunt</a:t>
            </a:r>
          </a:p>
        </p:txBody>
      </p:sp>
      <p:pic>
        <p:nvPicPr>
          <p:cNvPr id="5" name="maternal aunt">
            <a:hlinkClick r:id="" action="ppaction://media"/>
            <a:extLst>
              <a:ext uri="{FF2B5EF4-FFF2-40B4-BE49-F238E27FC236}">
                <a16:creationId xmlns:a16="http://schemas.microsoft.com/office/drawing/2014/main" id="{03E04287-8E78-4177-8772-EB3E09C198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2294" y="242477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572FECDD-3852-47D1-9272-E6BCEF0724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0" b="41112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61CE7AB-8310-4DF7-905C-2556C5F86D11}"/>
              </a:ext>
            </a:extLst>
          </p:cNvPr>
          <p:cNvSpPr txBox="1"/>
          <p:nvPr/>
        </p:nvSpPr>
        <p:spPr>
          <a:xfrm>
            <a:off x="698739" y="577394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Lucida Sans Unicode"/>
                <a:cs typeface="Calibri"/>
              </a:rPr>
              <a:t>Paternal Aunt</a:t>
            </a:r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27CF0-D512-4EC5-8388-1A247F87F617}"/>
              </a:ext>
            </a:extLst>
          </p:cNvPr>
          <p:cNvSpPr txBox="1"/>
          <p:nvPr/>
        </p:nvSpPr>
        <p:spPr>
          <a:xfrm>
            <a:off x="424671" y="1416709"/>
            <a:ext cx="3303916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</a:t>
            </a:r>
            <a:r>
              <a:rPr lang="en-US" sz="5000" b="1">
                <a:solidFill>
                  <a:schemeClr val="accent2">
                    <a:lumMod val="50000"/>
                  </a:schemeClr>
                </a:solidFill>
                <a:latin typeface="Lucida Sans Unicode"/>
                <a:cs typeface="Lucida Sans Unicode"/>
              </a:rPr>
              <a:t>statákʷaʔ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text</a:t>
            </a:r>
            <a:endParaRPr lang="en-US"/>
          </a:p>
        </p:txBody>
      </p:sp>
      <p:pic>
        <p:nvPicPr>
          <p:cNvPr id="5" name="paternal aunt">
            <a:hlinkClick r:id="" action="ppaction://media"/>
            <a:extLst>
              <a:ext uri="{FF2B5EF4-FFF2-40B4-BE49-F238E27FC236}">
                <a16:creationId xmlns:a16="http://schemas.microsoft.com/office/drawing/2014/main" id="{0F0C7B9C-47AC-40DD-963C-EEBEE67DAB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671" y="297989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A1D9EB7-29F1-45E4-B1D7-DC59FC846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926" b="19175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9ECD169-DFC8-45DC-83D4-AD5D247200D2}"/>
              </a:ext>
            </a:extLst>
          </p:cNvPr>
          <p:cNvSpPr txBox="1"/>
          <p:nvPr/>
        </p:nvSpPr>
        <p:spPr>
          <a:xfrm>
            <a:off x="756249" y="597523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Lucida Sans Unicode"/>
                <a:cs typeface="Lucida Sans Unicode"/>
              </a:rPr>
              <a:t>Maternal Uncle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EBF8A-6E9B-41E5-BD01-33764CA524B8}"/>
              </a:ext>
            </a:extLst>
          </p:cNvPr>
          <p:cNvSpPr txBox="1"/>
          <p:nvPr/>
        </p:nvSpPr>
        <p:spPr>
          <a:xfrm>
            <a:off x="755350" y="1172294"/>
            <a:ext cx="27432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000">
                <a:solidFill>
                  <a:schemeClr val="accent2">
                    <a:lumMod val="50000"/>
                  </a:schemeClr>
                </a:solidFill>
                <a:latin typeface="Lucida Sans Unicode"/>
                <a:cs typeface="Calibri"/>
              </a:rPr>
              <a:t>səsiʔ</a:t>
            </a:r>
          </a:p>
        </p:txBody>
      </p:sp>
      <p:pic>
        <p:nvPicPr>
          <p:cNvPr id="5" name="maternal uncle">
            <a:hlinkClick r:id="" action="ppaction://media"/>
            <a:extLst>
              <a:ext uri="{FF2B5EF4-FFF2-40B4-BE49-F238E27FC236}">
                <a16:creationId xmlns:a16="http://schemas.microsoft.com/office/drawing/2014/main" id="{F3C98714-ABAF-40B6-88F3-B2DC7D5BB6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3294" y="243706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4680FD9-6CB6-462B-8F35-7360D59A0F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9802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F865932-270C-4F78-9FA6-1BDC588095DF}"/>
              </a:ext>
            </a:extLst>
          </p:cNvPr>
          <p:cNvSpPr txBox="1"/>
          <p:nvPr/>
        </p:nvSpPr>
        <p:spPr>
          <a:xfrm>
            <a:off x="569343" y="594647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Lucida Sans Unicode"/>
                <a:cs typeface="Calibri"/>
              </a:rPr>
              <a:t>Paternal Uncle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47B3F-5A88-4C43-87F2-FA851D4D51E2}"/>
              </a:ext>
            </a:extLst>
          </p:cNvPr>
          <p:cNvSpPr txBox="1"/>
          <p:nvPr/>
        </p:nvSpPr>
        <p:spPr>
          <a:xfrm>
            <a:off x="769727" y="1028520"/>
            <a:ext cx="27432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000" b="1">
                <a:solidFill>
                  <a:schemeClr val="accent2">
                    <a:lumMod val="50000"/>
                  </a:schemeClr>
                </a:solidFill>
                <a:latin typeface="Lucida Sans Unicode"/>
                <a:cs typeface="Lucida Sans Unicode"/>
              </a:rPr>
              <a:t>smiʔł</a:t>
            </a:r>
          </a:p>
        </p:txBody>
      </p:sp>
      <p:pic>
        <p:nvPicPr>
          <p:cNvPr id="5" name="paternal uncle">
            <a:hlinkClick r:id="" action="ppaction://media"/>
            <a:extLst>
              <a:ext uri="{FF2B5EF4-FFF2-40B4-BE49-F238E27FC236}">
                <a16:creationId xmlns:a16="http://schemas.microsoft.com/office/drawing/2014/main" id="{7C215662-179A-4270-8BA3-3C257FED66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5585" y="226500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erson walking down a street&#10;&#10;Description automatically generated">
            <a:extLst>
              <a:ext uri="{FF2B5EF4-FFF2-40B4-BE49-F238E27FC236}">
                <a16:creationId xmlns:a16="http://schemas.microsoft.com/office/drawing/2014/main" id="{E734E1C6-6B74-4FEE-8E96-A0EC16022A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89" b="48385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508CE3A-7A0F-428B-A07C-AC057D5E2CFF}"/>
              </a:ext>
            </a:extLst>
          </p:cNvPr>
          <p:cNvSpPr txBox="1"/>
          <p:nvPr/>
        </p:nvSpPr>
        <p:spPr>
          <a:xfrm>
            <a:off x="655608" y="588896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Lucida Sans Unicode"/>
                <a:cs typeface="Lucida Sans Unicode"/>
              </a:rPr>
              <a:t>Cousin, sibling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95E7F-08BD-4BCC-A2F1-C686452A19EF}"/>
              </a:ext>
            </a:extLst>
          </p:cNvPr>
          <p:cNvSpPr txBox="1"/>
          <p:nvPr/>
        </p:nvSpPr>
        <p:spPr>
          <a:xfrm>
            <a:off x="439049" y="812860"/>
            <a:ext cx="27432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000" b="1">
                <a:solidFill>
                  <a:schemeClr val="accent2">
                    <a:lumMod val="50000"/>
                  </a:schemeClr>
                </a:solidFill>
                <a:latin typeface="Lucida Sans Unicode"/>
                <a:cs typeface="Lucida Sans Unicode"/>
              </a:rPr>
              <a:t>sntxʷus</a:t>
            </a:r>
          </a:p>
        </p:txBody>
      </p:sp>
      <p:pic>
        <p:nvPicPr>
          <p:cNvPr id="2" name="cousin sibling">
            <a:hlinkClick r:id="" action="ppaction://media"/>
            <a:extLst>
              <a:ext uri="{FF2B5EF4-FFF2-40B4-BE49-F238E27FC236}">
                <a16:creationId xmlns:a16="http://schemas.microsoft.com/office/drawing/2014/main" id="{15236BF9-E3AC-4F73-9AAD-BEE90BCCB6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7488" y="210523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erson wearing a costume&#10;&#10;Description automatically generated">
            <a:extLst>
              <a:ext uri="{FF2B5EF4-FFF2-40B4-BE49-F238E27FC236}">
                <a16:creationId xmlns:a16="http://schemas.microsoft.com/office/drawing/2014/main" id="{75D5B336-BEA5-4172-BEC4-542EDD6CCD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25" r="1" b="44773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6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7F5635-5851-455E-A6C0-BB2E5CA2BF45}"/>
              </a:ext>
            </a:extLst>
          </p:cNvPr>
          <p:cNvSpPr txBox="1"/>
          <p:nvPr/>
        </p:nvSpPr>
        <p:spPr>
          <a:xfrm>
            <a:off x="698740" y="5745192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Lucida Sans Unicode"/>
                <a:cs typeface="Lucida Sans Unicode"/>
              </a:rPr>
              <a:t>niece, nephew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66DB5-8B52-4C71-A96E-6C0166025B23}"/>
              </a:ext>
            </a:extLst>
          </p:cNvPr>
          <p:cNvSpPr txBox="1"/>
          <p:nvPr/>
        </p:nvSpPr>
        <p:spPr>
          <a:xfrm>
            <a:off x="568445" y="870369"/>
            <a:ext cx="27432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000" b="1">
                <a:solidFill>
                  <a:schemeClr val="accent2">
                    <a:lumMod val="50000"/>
                  </a:schemeClr>
                </a:solidFill>
                <a:latin typeface="Lucida Sans Unicode"/>
                <a:cs typeface="Calibri"/>
              </a:rPr>
              <a:t>słəłwilt</a:t>
            </a:r>
          </a:p>
        </p:txBody>
      </p:sp>
      <p:pic>
        <p:nvPicPr>
          <p:cNvPr id="5" name="niece nephew">
            <a:hlinkClick r:id="" action="ppaction://media"/>
            <a:extLst>
              <a:ext uri="{FF2B5EF4-FFF2-40B4-BE49-F238E27FC236}">
                <a16:creationId xmlns:a16="http://schemas.microsoft.com/office/drawing/2014/main" id="{D01C6ADB-2B35-4E9A-B71D-4EA5B856EC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8101" y="217897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4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</Words>
  <Application>Microsoft Office PowerPoint</Application>
  <PresentationFormat>Widescreen</PresentationFormat>
  <Paragraphs>15</Paragraphs>
  <Slides>7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kʷu snəqsilxʷ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Della Peters</cp:lastModifiedBy>
  <cp:revision>11</cp:revision>
  <dcterms:created xsi:type="dcterms:W3CDTF">2021-01-04T19:32:00Z</dcterms:created>
  <dcterms:modified xsi:type="dcterms:W3CDTF">2021-02-25T00:45:01Z</dcterms:modified>
</cp:coreProperties>
</file>