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26" r:id="rId2"/>
    <p:sldId id="337" r:id="rId3"/>
    <p:sldId id="321" r:id="rId4"/>
    <p:sldId id="329" r:id="rId5"/>
    <p:sldId id="323" r:id="rId6"/>
    <p:sldId id="324" r:id="rId7"/>
    <p:sldId id="318" r:id="rId8"/>
    <p:sldId id="269" r:id="rId9"/>
    <p:sldId id="287" r:id="rId10"/>
    <p:sldId id="333" r:id="rId11"/>
    <p:sldId id="288" r:id="rId12"/>
    <p:sldId id="328" r:id="rId13"/>
    <p:sldId id="319" r:id="rId14"/>
    <p:sldId id="334" r:id="rId15"/>
    <p:sldId id="335" r:id="rId16"/>
    <p:sldId id="331" r:id="rId17"/>
    <p:sldId id="330" r:id="rId18"/>
    <p:sldId id="336" r:id="rId19"/>
    <p:sldId id="332" r:id="rId20"/>
    <p:sldId id="339" r:id="rId21"/>
    <p:sldId id="340" r:id="rId22"/>
    <p:sldId id="327" r:id="rId23"/>
    <p:sldId id="325" r:id="rId24"/>
  </p:sldIdLst>
  <p:sldSz cx="10058400" cy="9144000"/>
  <p:notesSz cx="91440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70" y="-114"/>
      </p:cViewPr>
      <p:guideLst>
        <p:guide orient="horz" pos="2619"/>
        <p:guide pos="23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503238"/>
          </a:xfrm>
          <a:prstGeom prst="rect">
            <a:avLst/>
          </a:prstGeom>
        </p:spPr>
        <p:txBody>
          <a:bodyPr vert="horz" lIns="91440" tIns="45720" rIns="91440" bIns="45720" rtlCol="0"/>
          <a:lstStyle>
            <a:lvl1pPr algn="r">
              <a:defRPr sz="1200"/>
            </a:lvl1pPr>
          </a:lstStyle>
          <a:p>
            <a:fld id="{C7417649-312E-4C89-B20C-2F1FA56D591A}" type="datetimeFigureOut">
              <a:rPr lang="en-US" smtClean="0"/>
              <a:pPr/>
              <a:t>9/20/2016</a:t>
            </a:fld>
            <a:endParaRPr lang="en-US"/>
          </a:p>
        </p:txBody>
      </p:sp>
      <p:sp>
        <p:nvSpPr>
          <p:cNvPr id="4" name="Slide Image Placeholder 3"/>
          <p:cNvSpPr>
            <a:spLocks noGrp="1" noRot="1" noChangeAspect="1"/>
          </p:cNvSpPr>
          <p:nvPr>
            <p:ph type="sldImg" idx="2"/>
          </p:nvPr>
        </p:nvSpPr>
        <p:spPr>
          <a:xfrm>
            <a:off x="2497138" y="754063"/>
            <a:ext cx="4149725"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4778375"/>
            <a:ext cx="7315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962400"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9553575"/>
            <a:ext cx="3962400" cy="503238"/>
          </a:xfrm>
          <a:prstGeom prst="rect">
            <a:avLst/>
          </a:prstGeom>
        </p:spPr>
        <p:txBody>
          <a:bodyPr vert="horz" lIns="91440" tIns="45720" rIns="91440" bIns="45720" rtlCol="0" anchor="b"/>
          <a:lstStyle>
            <a:lvl1pPr algn="r">
              <a:defRPr sz="1200"/>
            </a:lvl1pPr>
          </a:lstStyle>
          <a:p>
            <a:fld id="{A7B65D6D-23FF-41E9-88AB-B8C6DECB5A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9075" y="219075"/>
            <a:ext cx="3733800" cy="3395663"/>
          </a:xfrm>
        </p:spPr>
      </p:sp>
      <p:sp>
        <p:nvSpPr>
          <p:cNvPr id="3" name="Notes Placeholder 2"/>
          <p:cNvSpPr>
            <a:spLocks noGrp="1"/>
          </p:cNvSpPr>
          <p:nvPr>
            <p:ph type="body" idx="1"/>
          </p:nvPr>
        </p:nvSpPr>
        <p:spPr>
          <a:xfrm>
            <a:off x="449705" y="3279913"/>
            <a:ext cx="8169639" cy="6669157"/>
          </a:xfrm>
        </p:spPr>
        <p:txBody>
          <a:bodyPr/>
          <a:lstStyle/>
          <a:p>
            <a:endParaRPr lang="en-US" dirty="0"/>
          </a:p>
          <a:p>
            <a:r>
              <a:rPr lang="en-US" dirty="0"/>
              <a:t>There are two paths that students may take to receive a high school offer.</a:t>
            </a:r>
          </a:p>
          <a:p>
            <a:r>
              <a:rPr lang="en-US" dirty="0"/>
              <a:t> </a:t>
            </a:r>
          </a:p>
          <a:p>
            <a:r>
              <a:rPr lang="en-US" dirty="0"/>
              <a:t>The first is the High School Application (</a:t>
            </a:r>
            <a:r>
              <a:rPr lang="en-US" i="1" dirty="0"/>
              <a:t>point to left of screen</a:t>
            </a:r>
            <a:r>
              <a:rPr lang="en-US" dirty="0"/>
              <a:t>), which is used to apply to over 700 programs at over 400 high schools. Students will receive high school applications from me in October. You and your child will complete it by writing on the application the 12 programs you’d like to apply to. You will give it back to me by December 1</a:t>
            </a:r>
            <a:r>
              <a:rPr lang="en-US" baseline="30000" dirty="0"/>
              <a:t>st</a:t>
            </a:r>
            <a:r>
              <a:rPr lang="en-US" dirty="0"/>
              <a:t>. Every eighth-grade student must complete a High School Application.</a:t>
            </a:r>
          </a:p>
          <a:p>
            <a:r>
              <a:rPr lang="en-US" dirty="0"/>
              <a:t> </a:t>
            </a:r>
          </a:p>
          <a:p>
            <a:r>
              <a:rPr lang="en-US" dirty="0"/>
              <a:t>The optional, second path is for the Specialized High Schools (</a:t>
            </a:r>
            <a:r>
              <a:rPr lang="en-US" i="1" dirty="0"/>
              <a:t>point to right of screen</a:t>
            </a:r>
            <a:r>
              <a:rPr lang="en-US" dirty="0"/>
              <a:t>). There are nine specialized schools: eight of them take top-scoring students on the Specialized High School Admissions Test (called the SHSAT). The ninth, LaGuardia requires an audition and also looks at academics. Last year, over 27,000 students took the SHSAT for around 5,000 seats at the specialized testing schools. [Make mention here of students who at your school who typically receive an offer to a Specialized High School]</a:t>
            </a:r>
          </a:p>
          <a:p>
            <a:r>
              <a:rPr lang="en-US" dirty="0"/>
              <a:t> </a:t>
            </a:r>
          </a:p>
          <a:p>
            <a:r>
              <a:rPr lang="en-US" dirty="0"/>
              <a:t>If you are interested in any of the specialized schools, please return this Specialized High School Registration Survey to me in September telling me that you would like to register your child for the SHSAT or a LaGuardia High School audition. (</a:t>
            </a:r>
            <a:r>
              <a:rPr lang="en-US" i="1" dirty="0"/>
              <a:t>Tell parents when and how they can complete the surveys.) </a:t>
            </a:r>
            <a:r>
              <a:rPr lang="en-US" dirty="0"/>
              <a:t>Students receive a test or audition ticket from me by mid-October, and then take the SHSAT and/or audition during the fall. Taking the test or auditioning means students have applied. On the SHSAT, students rank the testing Specialized Schools in their order of preference. </a:t>
            </a:r>
          </a:p>
          <a:p>
            <a:r>
              <a:rPr lang="en-US" dirty="0"/>
              <a:t> </a:t>
            </a:r>
          </a:p>
          <a:p>
            <a:r>
              <a:rPr lang="en-US" dirty="0"/>
              <a:t>In March, I will give all students a letter from the DOE that tells them if they received an offer from the HS Application, an offer from a testing Specialized school, and/or an offer from any of the six studios at LaGuardia. (</a:t>
            </a:r>
            <a:r>
              <a:rPr lang="en-US" i="1" dirty="0"/>
              <a:t>Point to bottom row</a:t>
            </a:r>
            <a:r>
              <a:rPr lang="en-US" dirty="0"/>
              <a:t>.)  If a student has received multiple offers, the student must choose one.</a:t>
            </a:r>
          </a:p>
          <a:p>
            <a:endParaRPr lang="en-US" sz="1100" dirty="0"/>
          </a:p>
          <a:p>
            <a:r>
              <a:rPr lang="en-US" sz="1100" dirty="0"/>
              <a:t>If your child does not receive an offer in Round 1, your child can participate in Round 2 for schools with availability.  Those results will be available in May</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a:t>
            </a:fld>
            <a:endParaRPr lang="en-US" dirty="0"/>
          </a:p>
        </p:txBody>
      </p:sp>
    </p:spTree>
    <p:extLst>
      <p:ext uri="{BB962C8B-B14F-4D97-AF65-F5344CB8AC3E}">
        <p14:creationId xmlns="" xmlns:p14="http://schemas.microsoft.com/office/powerpoint/2010/main" val="163980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receive one offer from the 12 choices on their High School Application. Multiple factors affect what offer your child will receive. </a:t>
            </a:r>
          </a:p>
          <a:p>
            <a:r>
              <a:rPr lang="en-US" dirty="0"/>
              <a:t> </a:t>
            </a:r>
          </a:p>
          <a:p>
            <a:r>
              <a:rPr lang="en-US" b="1" i="1" dirty="0"/>
              <a:t>Read boxes under “Student Factors” and boxes under “Program Factors.”</a:t>
            </a:r>
            <a:endParaRPr lang="en-US" b="1" dirty="0"/>
          </a:p>
          <a:p>
            <a:r>
              <a:rPr lang="en-US" dirty="0"/>
              <a:t> </a:t>
            </a:r>
          </a:p>
          <a:p>
            <a:r>
              <a:rPr lang="en-US" dirty="0"/>
              <a:t>Remember that your child’s address and school may affect the order in which your child is considered.</a:t>
            </a:r>
          </a:p>
          <a:p>
            <a:r>
              <a:rPr lang="en-US" dirty="0"/>
              <a:t> </a:t>
            </a:r>
          </a:p>
          <a:p>
            <a:r>
              <a:rPr lang="en-US" dirty="0"/>
              <a:t>Let’s talk more about each of these factors. </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19</a:t>
            </a:fld>
            <a:endParaRPr lang="en-US" dirty="0"/>
          </a:p>
        </p:txBody>
      </p:sp>
    </p:spTree>
    <p:extLst>
      <p:ext uri="{BB962C8B-B14F-4D97-AF65-F5344CB8AC3E}">
        <p14:creationId xmlns="" xmlns:p14="http://schemas.microsoft.com/office/powerpoint/2010/main" val="163980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3135" tIns="46570" rIns="93135" bIns="46570" rtlCol="0"/>
          <a:lstStyle/>
          <a:p>
            <a:r>
              <a:rPr lang="en-US" dirty="0"/>
              <a:t>Here are some next steps for applying to high school.</a:t>
            </a:r>
          </a:p>
          <a:p>
            <a:r>
              <a:rPr lang="en-US" dirty="0"/>
              <a:t/>
            </a:r>
            <a:br>
              <a:rPr lang="en-US" dirty="0"/>
            </a:br>
            <a:r>
              <a:rPr lang="en-US" dirty="0"/>
              <a:t>If your child is interested in any of the Specialized High Schools or Audition Programs the require pre-registration, please complete the correct survey and return it to me. </a:t>
            </a:r>
            <a:r>
              <a:rPr lang="en-US" i="1" dirty="0"/>
              <a:t>(Tell parents when and how they can complete audition and specialized high school surveys.) </a:t>
            </a:r>
            <a:r>
              <a:rPr lang="en-US" dirty="0"/>
              <a:t>This survey will allow me to register your child for the SHSAT and the auditions that require pre-registration. Note that some Audition programs require me to pre-register your child; others ask your child to show up for an audition on the dates listed in the Directory.</a:t>
            </a:r>
          </a:p>
          <a:p>
            <a:r>
              <a:rPr lang="en-US" dirty="0"/>
              <a:t>  </a:t>
            </a:r>
          </a:p>
          <a:p>
            <a:r>
              <a:rPr lang="en-US" dirty="0"/>
              <a:t>Start exploring options! Look through the Directory today and start learning about programs for your child. </a:t>
            </a:r>
          </a:p>
          <a:p>
            <a:r>
              <a:rPr lang="en-US" dirty="0"/>
              <a:t/>
            </a:r>
            <a:br>
              <a:rPr lang="en-US" dirty="0"/>
            </a:br>
            <a:endParaRPr lang="en-US" b="1" dirty="0"/>
          </a:p>
          <a:p>
            <a:endParaRPr lang="en-US" b="1" dirty="0"/>
          </a:p>
        </p:txBody>
      </p:sp>
      <p:sp>
        <p:nvSpPr>
          <p:cNvPr id="4" name="Slide Number Placeholder 3"/>
          <p:cNvSpPr>
            <a:spLocks noGrp="1"/>
          </p:cNvSpPr>
          <p:nvPr>
            <p:ph type="sldNum" sz="quarter" idx="10"/>
          </p:nvPr>
        </p:nvSpPr>
        <p:spPr/>
        <p:txBody>
          <a:bodyPr/>
          <a:lstStyle/>
          <a:p>
            <a:fld id="{82EAE727-F133-4E6C-8B76-612371998BAF}" type="slidenum">
              <a:rPr lang="en-US" smtClean="0"/>
              <a:pPr/>
              <a:t>22</a:t>
            </a:fld>
            <a:endParaRPr lang="en-US" dirty="0"/>
          </a:p>
        </p:txBody>
      </p:sp>
    </p:spTree>
    <p:extLst>
      <p:ext uri="{BB962C8B-B14F-4D97-AF65-F5344CB8AC3E}">
        <p14:creationId xmlns="" xmlns:p14="http://schemas.microsoft.com/office/powerpoint/2010/main" val="166701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B65D6D-23FF-41E9-88AB-B8C6DECB5A10}"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3135" tIns="46570" rIns="93135" bIns="46570" rtlCol="0"/>
          <a:lstStyle/>
          <a:p>
            <a:endParaRPr lang="en-US" b="1" dirty="0"/>
          </a:p>
          <a:p>
            <a:endParaRPr lang="en-US" b="1" dirty="0"/>
          </a:p>
          <a:p>
            <a:r>
              <a:rPr lang="en-US" b="1" i="1" dirty="0"/>
              <a:t>Read bullets</a:t>
            </a:r>
          </a:p>
          <a:p>
            <a:endParaRPr lang="en-US" b="1" dirty="0"/>
          </a:p>
        </p:txBody>
      </p:sp>
      <p:sp>
        <p:nvSpPr>
          <p:cNvPr id="4" name="Slide Number Placeholder 3"/>
          <p:cNvSpPr>
            <a:spLocks noGrp="1"/>
          </p:cNvSpPr>
          <p:nvPr>
            <p:ph type="sldNum" sz="quarter" idx="10"/>
          </p:nvPr>
        </p:nvSpPr>
        <p:spPr/>
        <p:txBody>
          <a:bodyPr/>
          <a:lstStyle/>
          <a:p>
            <a:fld id="{82EAE727-F133-4E6C-8B76-612371998BAF}" type="slidenum">
              <a:rPr lang="en-US" smtClean="0"/>
              <a:pPr/>
              <a:t>4</a:t>
            </a:fld>
            <a:endParaRPr lang="en-US" dirty="0"/>
          </a:p>
        </p:txBody>
      </p:sp>
    </p:spTree>
    <p:extLst>
      <p:ext uri="{BB962C8B-B14F-4D97-AF65-F5344CB8AC3E}">
        <p14:creationId xmlns="" xmlns:p14="http://schemas.microsoft.com/office/powerpoint/2010/main" val="339806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receive their High School Application from me in October. Here is a Sample. (</a:t>
            </a:r>
            <a:r>
              <a:rPr lang="en-US" i="1" dirty="0"/>
              <a:t>Point to screen.)</a:t>
            </a:r>
            <a:endParaRPr lang="en-US" dirty="0"/>
          </a:p>
          <a:p>
            <a:r>
              <a:rPr lang="en-US" dirty="0"/>
              <a:t> </a:t>
            </a:r>
          </a:p>
          <a:p>
            <a:r>
              <a:rPr lang="en-US" dirty="0"/>
              <a:t>The Application will come printed with your child’s information and 7</a:t>
            </a:r>
            <a:r>
              <a:rPr lang="en-US" baseline="30000" dirty="0"/>
              <a:t>th</a:t>
            </a:r>
            <a:r>
              <a:rPr lang="en-US" dirty="0"/>
              <a:t> grade academic record (grades, test scores, attendance and punctuality). Review that all information is correct. If anything is inaccurate, please tell me immediately. </a:t>
            </a:r>
          </a:p>
          <a:p>
            <a:r>
              <a:rPr lang="en-US" dirty="0"/>
              <a:t> </a:t>
            </a:r>
          </a:p>
          <a:p>
            <a:r>
              <a:rPr lang="en-US" dirty="0"/>
              <a:t>You will complete the High School Application by writing 12 program choices in order of preference starting with your top choice. You’ll return your completed application to me by December 1. </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10</a:t>
            </a:fld>
            <a:endParaRPr lang="en-US" dirty="0"/>
          </a:p>
        </p:txBody>
      </p:sp>
    </p:spTree>
    <p:extLst>
      <p:ext uri="{BB962C8B-B14F-4D97-AF65-F5344CB8AC3E}">
        <p14:creationId xmlns="" xmlns:p14="http://schemas.microsoft.com/office/powerpoint/2010/main" val="200039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5725" y="314325"/>
            <a:ext cx="4421188" cy="4019550"/>
          </a:xfrm>
        </p:spPr>
      </p:sp>
      <p:sp>
        <p:nvSpPr>
          <p:cNvPr id="3" name="Notes Placeholder 2"/>
          <p:cNvSpPr>
            <a:spLocks noGrp="1"/>
          </p:cNvSpPr>
          <p:nvPr>
            <p:ph type="body" idx="1"/>
          </p:nvPr>
        </p:nvSpPr>
        <p:spPr>
          <a:xfrm>
            <a:off x="299804" y="4373218"/>
            <a:ext cx="8544393" cy="5357191"/>
          </a:xfrm>
        </p:spPr>
        <p:txBody>
          <a:bodyPr/>
          <a:lstStyle/>
          <a:p>
            <a:r>
              <a:rPr lang="en-US" dirty="0"/>
              <a:t>The last factor is Admissions Methods.</a:t>
            </a:r>
          </a:p>
          <a:p>
            <a:r>
              <a:rPr lang="en-US" i="1" dirty="0"/>
              <a:t> </a:t>
            </a:r>
            <a:endParaRPr lang="en-US" dirty="0"/>
          </a:p>
          <a:p>
            <a:r>
              <a:rPr lang="en-US" b="1" i="1" dirty="0"/>
              <a:t>Read note on the top of the page.</a:t>
            </a:r>
            <a:endParaRPr lang="en-US" b="1" dirty="0"/>
          </a:p>
          <a:p>
            <a:r>
              <a:rPr lang="en-US" dirty="0"/>
              <a:t> </a:t>
            </a:r>
          </a:p>
          <a:p>
            <a:r>
              <a:rPr lang="en-US" dirty="0"/>
              <a:t>Programs each use one of the Admissions Methods you see here. Those on the top do not look at an applicant's academic record; those on the bottom do. </a:t>
            </a:r>
          </a:p>
          <a:p>
            <a:r>
              <a:rPr lang="en-US" dirty="0"/>
              <a:t>Your child’s academic record may affect which programs you choose for the application. It’s a good idea to have programs with different Admissions Methods on your application to help make sure you get an offer. </a:t>
            </a:r>
          </a:p>
          <a:p>
            <a:r>
              <a:rPr lang="en-US" dirty="0"/>
              <a:t> Notice that programs with a “Limited Unscreened” admissions method give priority to students who have demonstrated interest. If you’re interested in one of these programs, it’s especially important you visit these programs and sign in. Also, programs with an “Audition” Admissions Method require you to take action. We’ll talk more about that shortly.</a:t>
            </a:r>
          </a:p>
          <a:p>
            <a:r>
              <a:rPr lang="en-US" i="1" dirty="0"/>
              <a:t> </a:t>
            </a:r>
            <a:r>
              <a:rPr lang="en-US" dirty="0"/>
              <a:t>You can find each program’s Admissions Methods in the High School Directory.</a:t>
            </a:r>
          </a:p>
          <a:p>
            <a:r>
              <a:rPr lang="en-US" i="1" dirty="0"/>
              <a:t> </a:t>
            </a:r>
            <a:endParaRPr lang="en-US" dirty="0"/>
          </a:p>
          <a:p>
            <a:r>
              <a:rPr lang="en-US" dirty="0"/>
              <a:t>Does anyone have any questions about Admissions Methods?</a:t>
            </a:r>
          </a:p>
          <a:p>
            <a:r>
              <a:rPr lang="en-US" b="1" dirty="0"/>
              <a:t>FAQs:</a:t>
            </a:r>
            <a:endParaRPr lang="en-US" dirty="0"/>
          </a:p>
          <a:p>
            <a:r>
              <a:rPr lang="en-US" i="1" dirty="0"/>
              <a:t>Question about a particular screened school?</a:t>
            </a:r>
            <a:br>
              <a:rPr lang="en-US" i="1" dirty="0"/>
            </a:br>
            <a:r>
              <a:rPr lang="en-US" dirty="0"/>
              <a:t>Screened schools manage their own rankings. It’s best to learn directly from a screened program how they consider and match with applicants. </a:t>
            </a:r>
            <a:r>
              <a:rPr lang="en-US" i="1" dirty="0"/>
              <a:t>How do we know what Ed. Opt. group our child is in?</a:t>
            </a:r>
            <a:endParaRPr lang="en-US" dirty="0"/>
          </a:p>
          <a:p>
            <a:r>
              <a:rPr lang="en-US" dirty="0"/>
              <a:t>It will be on the front of the Application.</a:t>
            </a:r>
          </a:p>
          <a:p>
            <a:endParaRPr lang="en-US" dirty="0"/>
          </a:p>
        </p:txBody>
      </p:sp>
      <p:sp>
        <p:nvSpPr>
          <p:cNvPr id="4" name="Slide Number Placeholder 3"/>
          <p:cNvSpPr>
            <a:spLocks noGrp="1"/>
          </p:cNvSpPr>
          <p:nvPr>
            <p:ph type="sldNum" sz="quarter" idx="10"/>
          </p:nvPr>
        </p:nvSpPr>
        <p:spPr/>
        <p:txBody>
          <a:bodyPr/>
          <a:lstStyle/>
          <a:p>
            <a:fld id="{F8B10CB2-B4DF-496F-8AAE-CCCB1222F57A}" type="slidenum">
              <a:rPr lang="en-US" smtClean="0"/>
              <a:pPr/>
              <a:t>12</a:t>
            </a:fld>
            <a:endParaRPr lang="en-US" dirty="0"/>
          </a:p>
        </p:txBody>
      </p:sp>
    </p:spTree>
    <p:extLst>
      <p:ext uri="{BB962C8B-B14F-4D97-AF65-F5344CB8AC3E}">
        <p14:creationId xmlns="" xmlns:p14="http://schemas.microsoft.com/office/powerpoint/2010/main" val="266174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Now let’s move to the three program factors.</a:t>
            </a:r>
          </a:p>
          <a:p>
            <a:endParaRPr lang="en-US" dirty="0"/>
          </a:p>
          <a:p>
            <a:r>
              <a:rPr lang="en-US" dirty="0"/>
              <a:t>We will refer to sections of this sample high school directory page, which you can find on page 4 of the high school directory</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14</a:t>
            </a:fld>
            <a:endParaRPr lang="en-US" dirty="0"/>
          </a:p>
        </p:txBody>
      </p:sp>
    </p:spTree>
    <p:extLst>
      <p:ext uri="{BB962C8B-B14F-4D97-AF65-F5344CB8AC3E}">
        <p14:creationId xmlns="" xmlns:p14="http://schemas.microsoft.com/office/powerpoint/2010/main" val="46778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1456" y="327992"/>
            <a:ext cx="3101090" cy="3393799"/>
          </a:xfrm>
        </p:spPr>
      </p:sp>
      <p:sp>
        <p:nvSpPr>
          <p:cNvPr id="3" name="Notes Placeholder 2"/>
          <p:cNvSpPr>
            <a:spLocks noGrp="1"/>
          </p:cNvSpPr>
          <p:nvPr>
            <p:ph type="body" idx="1"/>
          </p:nvPr>
        </p:nvSpPr>
        <p:spPr>
          <a:xfrm>
            <a:off x="914399" y="3170582"/>
            <a:ext cx="7315200" cy="6450496"/>
          </a:xfrm>
        </p:spPr>
        <p:txBody>
          <a:bodyPr/>
          <a:lstStyle/>
          <a:p>
            <a:endParaRPr lang="en-US" b="0" i="0" baseline="0" dirty="0"/>
          </a:p>
          <a:p>
            <a:endParaRPr lang="en-US" dirty="0"/>
          </a:p>
          <a:p>
            <a:endParaRPr lang="en-US" b="0" i="0" baseline="0" dirty="0"/>
          </a:p>
          <a:p>
            <a:r>
              <a:rPr lang="en-US" dirty="0"/>
              <a:t>The next factor that affects offers is Admissions Priorities.</a:t>
            </a:r>
          </a:p>
          <a:p>
            <a:endParaRPr lang="en-US" i="1" dirty="0"/>
          </a:p>
          <a:p>
            <a:r>
              <a:rPr lang="en-US" b="1" i="1" dirty="0"/>
              <a:t>Read bullets</a:t>
            </a:r>
            <a:endParaRPr lang="en-US" b="1" dirty="0"/>
          </a:p>
          <a:p>
            <a:endParaRPr lang="en-US" dirty="0"/>
          </a:p>
          <a:p>
            <a:r>
              <a:rPr lang="en-US" dirty="0"/>
              <a:t>Admissions Priorities can be based on where a student lives or goes to school, if a student signed in at a school fair or open house, or if a student attends a continuing 6-12 school.</a:t>
            </a:r>
          </a:p>
          <a:p>
            <a:endParaRPr lang="en-US" dirty="0"/>
          </a:p>
          <a:p>
            <a:r>
              <a:rPr lang="en-US" dirty="0"/>
              <a:t>Here is an actual example of Admissions Priorities.</a:t>
            </a:r>
          </a:p>
          <a:p>
            <a:endParaRPr lang="en-US" i="1" dirty="0"/>
          </a:p>
          <a:p>
            <a:r>
              <a:rPr lang="en-US" b="1" i="1" dirty="0"/>
              <a:t>Read example </a:t>
            </a:r>
            <a:endParaRPr lang="en-US" b="1" dirty="0"/>
          </a:p>
          <a:p>
            <a:endParaRPr lang="en-US" dirty="0"/>
          </a:p>
          <a:p>
            <a:r>
              <a:rPr lang="en-US" dirty="0"/>
              <a:t>Note that the Directory now tells you what percent of offers went to students in the first priority group. In this example, 40% of the offers went to continuing 8</a:t>
            </a:r>
            <a:r>
              <a:rPr lang="en-US" baseline="30000" dirty="0"/>
              <a:t>th</a:t>
            </a:r>
            <a:r>
              <a:rPr lang="en-US" dirty="0"/>
              <a:t> grade students.  This means that 60% of the offers went to students outside the first priority group.  </a:t>
            </a:r>
          </a:p>
          <a:p>
            <a:endParaRPr lang="en-US" dirty="0"/>
          </a:p>
          <a:p>
            <a:r>
              <a:rPr lang="en-US" dirty="0"/>
              <a:t>Remember, your child’s address and school location can affect Admissions Priority</a:t>
            </a:r>
          </a:p>
          <a:p>
            <a:r>
              <a:rPr lang="en-US" i="1" dirty="0"/>
              <a:t> </a:t>
            </a:r>
            <a:endParaRPr lang="en-US" dirty="0"/>
          </a:p>
          <a:p>
            <a:r>
              <a:rPr lang="en-US" dirty="0"/>
              <a:t>You can find information about each program’s Admissions Priorities in the High School Directory.</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15</a:t>
            </a:fld>
            <a:endParaRPr lang="en-US" dirty="0"/>
          </a:p>
        </p:txBody>
      </p:sp>
    </p:spTree>
    <p:extLst>
      <p:ext uri="{BB962C8B-B14F-4D97-AF65-F5344CB8AC3E}">
        <p14:creationId xmlns="" xmlns:p14="http://schemas.microsoft.com/office/powerpoint/2010/main" val="312394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Some programs have eligibilities that limit who can</a:t>
            </a:r>
            <a:r>
              <a:rPr lang="en-US" baseline="0" dirty="0"/>
              <a:t> apply</a:t>
            </a:r>
            <a:r>
              <a:rPr lang="en-US" dirty="0"/>
              <a:t>.  Eligibilities and priorities are displayed together on each school’s directory page.</a:t>
            </a:r>
          </a:p>
          <a:p>
            <a:endParaRPr lang="en-US" dirty="0"/>
          </a:p>
          <a:p>
            <a:r>
              <a:rPr lang="en-US" b="1" i="1" dirty="0"/>
              <a:t>Read example on the slide.</a:t>
            </a:r>
          </a:p>
          <a:p>
            <a:endParaRPr lang="en-US" b="1" i="1" dirty="0"/>
          </a:p>
        </p:txBody>
      </p:sp>
      <p:sp>
        <p:nvSpPr>
          <p:cNvPr id="4" name="Slide Number Placeholder 3"/>
          <p:cNvSpPr>
            <a:spLocks noGrp="1"/>
          </p:cNvSpPr>
          <p:nvPr>
            <p:ph type="sldNum" sz="quarter" idx="10"/>
          </p:nvPr>
        </p:nvSpPr>
        <p:spPr/>
        <p:txBody>
          <a:bodyPr/>
          <a:lstStyle/>
          <a:p>
            <a:fld id="{82EAE727-F133-4E6C-8B76-612371998BAF}" type="slidenum">
              <a:rPr lang="en-US" smtClean="0"/>
              <a:pPr/>
              <a:t>16</a:t>
            </a:fld>
            <a:endParaRPr lang="en-US" dirty="0"/>
          </a:p>
        </p:txBody>
      </p:sp>
    </p:spTree>
    <p:extLst>
      <p:ext uri="{BB962C8B-B14F-4D97-AF65-F5344CB8AC3E}">
        <p14:creationId xmlns="" xmlns:p14="http://schemas.microsoft.com/office/powerpoint/2010/main" val="377974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840604"/>
            <a:ext cx="7315200" cy="4713133"/>
          </a:xfrm>
        </p:spPr>
        <p:txBody>
          <a:bodyPr/>
          <a:lstStyle/>
          <a:p>
            <a:r>
              <a:rPr lang="en-US" dirty="0"/>
              <a:t>The next factor is seat availability</a:t>
            </a:r>
            <a:r>
              <a:rPr lang="en-US" baseline="0" dirty="0"/>
              <a:t>, which</a:t>
            </a:r>
            <a:r>
              <a:rPr lang="en-US" dirty="0"/>
              <a:t> refers to how much space a program has for incoming students.</a:t>
            </a:r>
            <a:r>
              <a:rPr lang="en-US" baseline="0" dirty="0"/>
              <a:t>  This means that not every applicant to a program will be offered a seat.</a:t>
            </a:r>
          </a:p>
          <a:p>
            <a:r>
              <a:rPr lang="en-US" dirty="0"/>
              <a:t> </a:t>
            </a:r>
          </a:p>
          <a:p>
            <a:r>
              <a:rPr lang="en-US" b="1" i="1" dirty="0"/>
              <a:t>Read</a:t>
            </a:r>
            <a:r>
              <a:rPr lang="en-US" b="1" i="1" baseline="0" dirty="0"/>
              <a:t> first bullet</a:t>
            </a:r>
            <a:endParaRPr lang="en-US" b="1" dirty="0"/>
          </a:p>
          <a:p>
            <a:endParaRPr lang="en-US" dirty="0"/>
          </a:p>
          <a:p>
            <a:r>
              <a:rPr lang="en-US" dirty="0"/>
              <a:t>This program has average demand. There are 108 seats available, and there were 638 applicants last year. That means there was an average of 6 applicants who listed the program anywhere on their Application for each available seat. </a:t>
            </a:r>
          </a:p>
          <a:p>
            <a:pPr defTabSz="881390">
              <a:defRPr/>
            </a:pPr>
            <a:endParaRPr lang="en-US" b="1" i="0" dirty="0"/>
          </a:p>
          <a:p>
            <a:pPr marL="0" marR="0" indent="0" algn="l" defTabSz="881390" rtl="0" eaLnBrk="1" fontAlgn="auto" latinLnBrk="0" hangingPunct="1">
              <a:lnSpc>
                <a:spcPct val="100000"/>
              </a:lnSpc>
              <a:spcBef>
                <a:spcPts val="0"/>
              </a:spcBef>
              <a:spcAft>
                <a:spcPts val="0"/>
              </a:spcAft>
              <a:buClrTx/>
              <a:buSzTx/>
              <a:buFontTx/>
              <a:buNone/>
              <a:tabLst/>
              <a:defRPr/>
            </a:pPr>
            <a:r>
              <a:rPr lang="en-US" b="1" i="1" dirty="0"/>
              <a:t>Read</a:t>
            </a:r>
            <a:r>
              <a:rPr lang="en-US" b="1" i="1" baseline="0" dirty="0"/>
              <a:t> third bullet</a:t>
            </a:r>
            <a:endParaRPr lang="en-US" b="1" i="0" dirty="0"/>
          </a:p>
          <a:p>
            <a:pPr defTabSz="881390">
              <a:defRPr/>
            </a:pPr>
            <a:endParaRPr lang="en-US" b="1" i="0" dirty="0"/>
          </a:p>
          <a:p>
            <a:pPr defTabSz="881390">
              <a:defRPr/>
            </a:pPr>
            <a:r>
              <a:rPr lang="en-US" dirty="0"/>
              <a:t>You can find information about a program’s seat availability in the High School Directory. This information is in the Program Admissions section, usually at the bottom of the page.</a:t>
            </a:r>
          </a:p>
          <a:p>
            <a:pPr defTabSz="881390">
              <a:defRPr/>
            </a:pPr>
            <a:endParaRPr lang="en-US" b="1" i="0" dirty="0"/>
          </a:p>
          <a:p>
            <a:pPr defTabSz="881390">
              <a:defRPr/>
            </a:pPr>
            <a:r>
              <a:rPr lang="en-US" b="1" i="1" dirty="0"/>
              <a:t>Read tip box</a:t>
            </a:r>
          </a:p>
        </p:txBody>
      </p:sp>
      <p:sp>
        <p:nvSpPr>
          <p:cNvPr id="4" name="Slide Number Placeholder 3"/>
          <p:cNvSpPr>
            <a:spLocks noGrp="1"/>
          </p:cNvSpPr>
          <p:nvPr>
            <p:ph type="sldNum" sz="quarter" idx="10"/>
          </p:nvPr>
        </p:nvSpPr>
        <p:spPr/>
        <p:txBody>
          <a:bodyPr/>
          <a:lstStyle/>
          <a:p>
            <a:fld id="{82EAE727-F133-4E6C-8B76-612371998BAF}" type="slidenum">
              <a:rPr lang="en-US" smtClean="0"/>
              <a:pPr/>
              <a:t>17</a:t>
            </a:fld>
            <a:endParaRPr lang="en-US" dirty="0"/>
          </a:p>
        </p:txBody>
      </p:sp>
    </p:spTree>
    <p:extLst>
      <p:ext uri="{BB962C8B-B14F-4D97-AF65-F5344CB8AC3E}">
        <p14:creationId xmlns="" xmlns:p14="http://schemas.microsoft.com/office/powerpoint/2010/main" val="195299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9607" y="4840604"/>
            <a:ext cx="7629993" cy="4561812"/>
          </a:xfrm>
        </p:spPr>
        <p:txBody>
          <a:bodyPr/>
          <a:lstStyle/>
          <a:p>
            <a:r>
              <a:rPr lang="en-US" b="1" i="1" dirty="0"/>
              <a:t>Read</a:t>
            </a:r>
            <a:r>
              <a:rPr lang="en-US" b="1" i="1" baseline="0" dirty="0"/>
              <a:t> bullet on slide </a:t>
            </a:r>
            <a:r>
              <a:rPr lang="en-US" b="0" i="0" baseline="0" dirty="0"/>
              <a:t>and this applies to programs with Screened and Audition Admissions Methods only.</a:t>
            </a:r>
            <a:endParaRPr lang="en-US" b="0" i="1" baseline="0" dirty="0"/>
          </a:p>
          <a:p>
            <a:endParaRPr lang="en-US" b="1" i="1" dirty="0"/>
          </a:p>
          <a:p>
            <a:pPr defTabSz="881390">
              <a:defRPr/>
            </a:pPr>
            <a:r>
              <a:rPr lang="en-US" dirty="0"/>
              <a:t>These programs look at your school record</a:t>
            </a:r>
            <a:r>
              <a:rPr lang="en-US" baseline="0" dirty="0"/>
              <a:t> </a:t>
            </a:r>
            <a:r>
              <a:rPr lang="en-US" dirty="0"/>
              <a:t>(grades, test</a:t>
            </a:r>
            <a:r>
              <a:rPr lang="en-US" baseline="0" dirty="0"/>
              <a:t> scores, and attendance)</a:t>
            </a:r>
            <a:r>
              <a:rPr lang="en-US" dirty="0"/>
              <a:t>. S</a:t>
            </a:r>
            <a:r>
              <a:rPr lang="en-US" baseline="0" dirty="0"/>
              <a:t>ome of these </a:t>
            </a:r>
            <a:r>
              <a:rPr lang="en-US" dirty="0"/>
              <a:t>programs require other activities, such as submission of a portfolio of work, an on-site test, or an on-site interview.</a:t>
            </a:r>
            <a:r>
              <a:rPr lang="en-US" baseline="0" dirty="0"/>
              <a:t> Y</a:t>
            </a:r>
            <a:r>
              <a:rPr lang="en-US" dirty="0"/>
              <a:t>ou can find relevant information about each program’s selection criteria in the directory.</a:t>
            </a:r>
          </a:p>
          <a:p>
            <a:endParaRPr lang="en-US" dirty="0"/>
          </a:p>
          <a:p>
            <a:r>
              <a:rPr lang="en-US" b="1" dirty="0"/>
              <a:t>[Point</a:t>
            </a:r>
            <a:r>
              <a:rPr lang="en-US" b="1" baseline="0" dirty="0"/>
              <a:t> to slide]</a:t>
            </a:r>
            <a:r>
              <a:rPr lang="en-US" baseline="0" dirty="0"/>
              <a:t> The ranges shown here reflect the academic record of the </a:t>
            </a:r>
            <a:r>
              <a:rPr lang="en-US" dirty="0"/>
              <a:t>students who received</a:t>
            </a:r>
            <a:r>
              <a:rPr lang="en-US" baseline="0" dirty="0"/>
              <a:t> offers to this program last year.  Not all students who fall within last year’s ranges may get an offer based on factors we’ve mentioned before such as Admissions Priorities, Eligibilities, and demand.  Remember, this is why you have the opportunity to list 12 programs on the Application.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EAE727-F133-4E6C-8B76-612371998BAF}" type="slidenum">
              <a:rPr lang="en-US" smtClean="0"/>
              <a:pPr/>
              <a:t>18</a:t>
            </a:fld>
            <a:endParaRPr lang="en-US" dirty="0"/>
          </a:p>
        </p:txBody>
      </p:sp>
    </p:spTree>
    <p:extLst>
      <p:ext uri="{BB962C8B-B14F-4D97-AF65-F5344CB8AC3E}">
        <p14:creationId xmlns="" xmlns:p14="http://schemas.microsoft.com/office/powerpoint/2010/main" val="319618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66184"/>
            <a:ext cx="905256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2920" y="2133602"/>
            <a:ext cx="9052560" cy="60346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8475134"/>
            <a:ext cx="2346960" cy="486834"/>
          </a:xfrm>
          <a:prstGeom prst="rect">
            <a:avLst/>
          </a:prstGeom>
        </p:spPr>
        <p:txBody>
          <a:bodyPr/>
          <a:lstStyle/>
          <a:p>
            <a:fld id="{B03ACC5B-8407-4EEA-8331-C8F2E7AF914D}" type="datetimeFigureOut">
              <a:rPr lang="en-US" smtClean="0"/>
              <a:pPr/>
              <a:t>9/20/2016</a:t>
            </a:fld>
            <a:endParaRPr lang="en-US"/>
          </a:p>
        </p:txBody>
      </p:sp>
      <p:sp>
        <p:nvSpPr>
          <p:cNvPr id="5" name="Footer Placeholder 4"/>
          <p:cNvSpPr>
            <a:spLocks noGrp="1"/>
          </p:cNvSpPr>
          <p:nvPr>
            <p:ph type="ftr" sz="quarter" idx="11"/>
          </p:nvPr>
        </p:nvSpPr>
        <p:spPr>
          <a:xfrm>
            <a:off x="3436620" y="8475134"/>
            <a:ext cx="3185160" cy="486834"/>
          </a:xfrm>
          <a:prstGeom prst="rect">
            <a:avLst/>
          </a:prstGeom>
        </p:spPr>
        <p:txBody>
          <a:bodyPr/>
          <a:lstStyle/>
          <a:p>
            <a:endParaRPr lang="en-US"/>
          </a:p>
        </p:txBody>
      </p:sp>
      <p:sp>
        <p:nvSpPr>
          <p:cNvPr id="6" name="Slide Number Placeholder 5"/>
          <p:cNvSpPr>
            <a:spLocks noGrp="1"/>
          </p:cNvSpPr>
          <p:nvPr>
            <p:ph type="sldNum" sz="quarter" idx="12"/>
          </p:nvPr>
        </p:nvSpPr>
        <p:spPr>
          <a:xfrm>
            <a:off x="7208520" y="8475134"/>
            <a:ext cx="2346960" cy="486834"/>
          </a:xfrm>
          <a:prstGeom prst="rect">
            <a:avLst/>
          </a:prstGeom>
        </p:spPr>
        <p:txBody>
          <a:bodyPr/>
          <a:lstStyle/>
          <a:p>
            <a:fld id="{DC4A3E80-59AE-4B7F-BA50-723C9B6AFA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HIGH SCHOOL ADMISSIONS</a:t>
            </a:r>
          </a:p>
          <a:p>
            <a:r>
              <a:rPr lang="en-US" sz="3800" b="1" dirty="0">
                <a:solidFill>
                  <a:srgbClr val="78BE20"/>
                </a:solidFill>
                <a:latin typeface="Franklin Gothic Demi" panose="020B0703020102020204" pitchFamily="34" charset="0"/>
              </a:rPr>
              <a:t>A Basic Overview</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48" name="TextBox 47"/>
          <p:cNvSpPr txBox="1"/>
          <p:nvPr/>
        </p:nvSpPr>
        <p:spPr bwMode="auto">
          <a:xfrm rot="5400000">
            <a:off x="-395685" y="5722410"/>
            <a:ext cx="1708151" cy="295466"/>
          </a:xfrm>
          <a:prstGeom prst="rect">
            <a:avLst/>
          </a:prstGeom>
          <a:noFill/>
        </p:spPr>
        <p:txBody>
          <a:bodyPr lIns="109728" tIns="54864" rIns="109728" bIns="54864">
            <a:spAutoFit/>
          </a:bodyPr>
          <a:lstStyle/>
          <a:p>
            <a:pPr algn="ctr" defTabSz="1097280">
              <a:defRPr/>
            </a:pPr>
            <a:r>
              <a:rPr lang="en-US" sz="1200" kern="1000" spc="60" dirty="0">
                <a:solidFill>
                  <a:prstClr val="white"/>
                </a:solidFill>
                <a:latin typeface="Arial"/>
                <a:cs typeface="Arial"/>
              </a:rPr>
              <a:t>Group Three</a:t>
            </a:r>
          </a:p>
        </p:txBody>
      </p:sp>
      <p:cxnSp>
        <p:nvCxnSpPr>
          <p:cNvPr id="49" name="Straight Connector 48"/>
          <p:cNvCxnSpPr/>
          <p:nvPr/>
        </p:nvCxnSpPr>
        <p:spPr bwMode="auto">
          <a:xfrm>
            <a:off x="367543" y="7053731"/>
            <a:ext cx="9382193" cy="20004"/>
          </a:xfrm>
          <a:prstGeom prst="line">
            <a:avLst/>
          </a:prstGeom>
          <a:ln/>
        </p:spPr>
        <p:style>
          <a:lnRef idx="1">
            <a:schemeClr val="dk1"/>
          </a:lnRef>
          <a:fillRef idx="0">
            <a:schemeClr val="dk1"/>
          </a:fillRef>
          <a:effectRef idx="0">
            <a:schemeClr val="dk1"/>
          </a:effectRef>
          <a:fontRef idx="minor">
            <a:schemeClr val="tx1"/>
          </a:fontRef>
        </p:style>
      </p:cxnSp>
      <p:sp>
        <p:nvSpPr>
          <p:cNvPr id="50" name="TextBox 49"/>
          <p:cNvSpPr txBox="1"/>
          <p:nvPr/>
        </p:nvSpPr>
        <p:spPr bwMode="auto">
          <a:xfrm rot="16200000">
            <a:off x="-197243" y="7598730"/>
            <a:ext cx="1377580" cy="372410"/>
          </a:xfrm>
          <a:prstGeom prst="rect">
            <a:avLst/>
          </a:prstGeom>
          <a:solidFill>
            <a:srgbClr val="302169"/>
          </a:solidFill>
        </p:spPr>
        <p:txBody>
          <a:bodyPr wrap="square" lIns="109728" tIns="54864" rIns="109728" bIns="54864">
            <a:spAutoFit/>
          </a:bodyPr>
          <a:lstStyle/>
          <a:p>
            <a:pPr algn="ctr" defTabSz="1097280">
              <a:defRPr/>
            </a:pPr>
            <a:r>
              <a:rPr lang="en-US" sz="1700" b="1" kern="1000" spc="60" dirty="0">
                <a:solidFill>
                  <a:prstClr val="white"/>
                </a:solidFill>
                <a:latin typeface="Arial"/>
                <a:cs typeface="Arial"/>
              </a:rPr>
              <a:t>March </a:t>
            </a:r>
          </a:p>
        </p:txBody>
      </p:sp>
      <p:sp>
        <p:nvSpPr>
          <p:cNvPr id="51" name="Pentagon 50"/>
          <p:cNvSpPr/>
          <p:nvPr/>
        </p:nvSpPr>
        <p:spPr>
          <a:xfrm rot="5400000">
            <a:off x="3547587" y="7130485"/>
            <a:ext cx="228600" cy="288132"/>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7280">
              <a:defRPr/>
            </a:pPr>
            <a:endParaRPr lang="en-US" dirty="0">
              <a:solidFill>
                <a:prstClr val="black"/>
              </a:solidFill>
            </a:endParaRPr>
          </a:p>
        </p:txBody>
      </p:sp>
      <p:sp>
        <p:nvSpPr>
          <p:cNvPr id="52" name="TextBox 51"/>
          <p:cNvSpPr txBox="1"/>
          <p:nvPr/>
        </p:nvSpPr>
        <p:spPr bwMode="auto">
          <a:xfrm rot="16200000">
            <a:off x="-307925" y="6093034"/>
            <a:ext cx="1598940" cy="372410"/>
          </a:xfrm>
          <a:prstGeom prst="rect">
            <a:avLst/>
          </a:prstGeom>
          <a:solidFill>
            <a:srgbClr val="302169"/>
          </a:solidFill>
        </p:spPr>
        <p:txBody>
          <a:bodyPr wrap="square" lIns="109728" tIns="54864" rIns="109728" bIns="54864">
            <a:spAutoFit/>
          </a:bodyPr>
          <a:lstStyle/>
          <a:p>
            <a:pPr defTabSz="1097280">
              <a:defRPr/>
            </a:pPr>
            <a:r>
              <a:rPr lang="en-US" sz="1700" b="1" kern="1000" spc="60" dirty="0">
                <a:solidFill>
                  <a:prstClr val="white"/>
                </a:solidFill>
                <a:latin typeface="Arial"/>
                <a:cs typeface="Arial"/>
              </a:rPr>
              <a:t>Late Fall</a:t>
            </a:r>
          </a:p>
        </p:txBody>
      </p:sp>
      <p:cxnSp>
        <p:nvCxnSpPr>
          <p:cNvPr id="53" name="Straight Connector 52"/>
          <p:cNvCxnSpPr/>
          <p:nvPr/>
        </p:nvCxnSpPr>
        <p:spPr bwMode="auto">
          <a:xfrm flipV="1">
            <a:off x="473227" y="5584573"/>
            <a:ext cx="9314590" cy="46193"/>
          </a:xfrm>
          <a:prstGeom prst="line">
            <a:avLst/>
          </a:prstGeom>
          <a:ln/>
        </p:spPr>
        <p:style>
          <a:lnRef idx="1">
            <a:schemeClr val="dk1"/>
          </a:lnRef>
          <a:fillRef idx="0">
            <a:schemeClr val="dk1"/>
          </a:fillRef>
          <a:effectRef idx="0">
            <a:schemeClr val="dk1"/>
          </a:effectRef>
          <a:fontRef idx="minor">
            <a:schemeClr val="tx1"/>
          </a:fontRef>
        </p:style>
      </p:cxnSp>
      <p:sp>
        <p:nvSpPr>
          <p:cNvPr id="54" name="Rectangle 53"/>
          <p:cNvSpPr/>
          <p:nvPr/>
        </p:nvSpPr>
        <p:spPr bwMode="auto">
          <a:xfrm>
            <a:off x="317397" y="4276620"/>
            <a:ext cx="9470420" cy="4189161"/>
          </a:xfrm>
          <a:prstGeom prst="rect">
            <a:avLst/>
          </a:prstGeom>
          <a:noFill/>
          <a:ln w="12700" cmpd="sng">
            <a:solidFill>
              <a:schemeClr val="tx1"/>
            </a:solidFill>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7280">
              <a:defRPr/>
            </a:pPr>
            <a:endParaRPr lang="en-US" dirty="0">
              <a:solidFill>
                <a:prstClr val="black"/>
              </a:solidFill>
            </a:endParaRPr>
          </a:p>
        </p:txBody>
      </p:sp>
      <p:sp>
        <p:nvSpPr>
          <p:cNvPr id="55" name="Pentagon 54"/>
          <p:cNvSpPr/>
          <p:nvPr/>
        </p:nvSpPr>
        <p:spPr>
          <a:xfrm rot="5400000">
            <a:off x="384347" y="5576961"/>
            <a:ext cx="216865" cy="319535"/>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7280">
              <a:defRPr/>
            </a:pPr>
            <a:endParaRPr lang="en-US" dirty="0">
              <a:solidFill>
                <a:prstClr val="black"/>
              </a:solidFill>
            </a:endParaRPr>
          </a:p>
        </p:txBody>
      </p:sp>
      <p:sp>
        <p:nvSpPr>
          <p:cNvPr id="56" name="Pentagon 55"/>
          <p:cNvSpPr/>
          <p:nvPr/>
        </p:nvSpPr>
        <p:spPr>
          <a:xfrm rot="5400000">
            <a:off x="384648" y="6991956"/>
            <a:ext cx="208920" cy="343426"/>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7280">
              <a:defRPr/>
            </a:pPr>
            <a:endParaRPr lang="en-US" dirty="0">
              <a:solidFill>
                <a:prstClr val="black"/>
              </a:solidFill>
            </a:endParaRPr>
          </a:p>
        </p:txBody>
      </p:sp>
      <p:sp>
        <p:nvSpPr>
          <p:cNvPr id="57" name="Rectangle 56"/>
          <p:cNvSpPr/>
          <p:nvPr/>
        </p:nvSpPr>
        <p:spPr>
          <a:xfrm>
            <a:off x="2702674" y="4635573"/>
            <a:ext cx="598344" cy="5695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524" anchor="ctr" anchorCtr="0">
            <a:noAutofit/>
          </a:bodyPr>
          <a:lstStyle/>
          <a:p>
            <a:pPr algn="ctr" defTabSz="1066800">
              <a:lnSpc>
                <a:spcPct val="90000"/>
              </a:lnSpc>
              <a:spcAft>
                <a:spcPct val="35000"/>
              </a:spcAft>
            </a:pPr>
            <a:endParaRPr lang="en-US" sz="2400" dirty="0">
              <a:solidFill>
                <a:prstClr val="black"/>
              </a:solidFill>
              <a:latin typeface="Franklin Gothic Demi" panose="020B0703020102020204" pitchFamily="34" charset="0"/>
              <a:cs typeface="Arial"/>
            </a:endParaRPr>
          </a:p>
          <a:p>
            <a:pPr algn="ctr" defTabSz="1066800">
              <a:lnSpc>
                <a:spcPct val="90000"/>
              </a:lnSpc>
              <a:spcAft>
                <a:spcPct val="35000"/>
              </a:spcAft>
            </a:pPr>
            <a:endParaRPr lang="en-US" sz="2400" dirty="0">
              <a:solidFill>
                <a:prstClr val="black"/>
              </a:solidFill>
              <a:latin typeface="Franklin Gothic Demi" panose="020B0703020102020204" pitchFamily="34" charset="0"/>
              <a:cs typeface="Arial"/>
            </a:endParaRPr>
          </a:p>
        </p:txBody>
      </p:sp>
      <p:sp>
        <p:nvSpPr>
          <p:cNvPr id="58" name="TextBox 57"/>
          <p:cNvSpPr txBox="1"/>
          <p:nvPr/>
        </p:nvSpPr>
        <p:spPr>
          <a:xfrm>
            <a:off x="831838" y="4500783"/>
            <a:ext cx="3741667" cy="664797"/>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97280"/>
            <a:r>
              <a:rPr lang="en-US" dirty="0">
                <a:solidFill>
                  <a:prstClr val="black"/>
                </a:solidFill>
                <a:latin typeface="Franklin Gothic Book" panose="020B0503020102020204" pitchFamily="34" charset="0"/>
                <a:ea typeface="+mn-ea"/>
              </a:rPr>
              <a:t>Receive HS Application</a:t>
            </a:r>
            <a:br>
              <a:rPr lang="en-US" dirty="0">
                <a:solidFill>
                  <a:prstClr val="black"/>
                </a:solidFill>
                <a:latin typeface="Franklin Gothic Book" panose="020B0503020102020204" pitchFamily="34" charset="0"/>
                <a:ea typeface="+mn-ea"/>
              </a:rPr>
            </a:br>
            <a:r>
              <a:rPr lang="en-US" dirty="0">
                <a:solidFill>
                  <a:prstClr val="black"/>
                </a:solidFill>
                <a:latin typeface="Franklin Gothic Book" panose="020B0503020102020204" pitchFamily="34" charset="0"/>
                <a:ea typeface="+mn-ea"/>
              </a:rPr>
              <a:t> from guidance counselor.</a:t>
            </a:r>
          </a:p>
        </p:txBody>
      </p:sp>
      <p:sp>
        <p:nvSpPr>
          <p:cNvPr id="59" name="TextBox 58"/>
          <p:cNvSpPr txBox="1"/>
          <p:nvPr/>
        </p:nvSpPr>
        <p:spPr>
          <a:xfrm>
            <a:off x="831839" y="5750073"/>
            <a:ext cx="3741667" cy="858697"/>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dirty="0">
                <a:solidFill>
                  <a:prstClr val="black"/>
                </a:solidFill>
                <a:latin typeface="Franklin Gothic Book" panose="020B0503020102020204" pitchFamily="34" charset="0"/>
                <a:ea typeface="+mn-ea"/>
                <a:cs typeface="Arial"/>
              </a:rPr>
              <a:t>Complete Application by listing 12 programs in order of preference. Return to counselor.</a:t>
            </a:r>
          </a:p>
        </p:txBody>
      </p:sp>
      <p:sp>
        <p:nvSpPr>
          <p:cNvPr id="60" name="TextBox 59"/>
          <p:cNvSpPr txBox="1"/>
          <p:nvPr/>
        </p:nvSpPr>
        <p:spPr>
          <a:xfrm>
            <a:off x="5602182" y="4415596"/>
            <a:ext cx="3953298" cy="1163395"/>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sz="1900" dirty="0">
                <a:solidFill>
                  <a:prstClr val="black"/>
                </a:solidFill>
                <a:latin typeface="Franklin Gothic Book" panose="020B0503020102020204" pitchFamily="34" charset="0"/>
                <a:cs typeface="Arial"/>
              </a:rPr>
              <a:t>Complete Specialized High School Survey; receive SHSAT and/or audition </a:t>
            </a:r>
            <a:br>
              <a:rPr lang="en-US" sz="1900" dirty="0">
                <a:solidFill>
                  <a:prstClr val="black"/>
                </a:solidFill>
                <a:latin typeface="Franklin Gothic Book" panose="020B0503020102020204" pitchFamily="34" charset="0"/>
                <a:cs typeface="Arial"/>
              </a:rPr>
            </a:br>
            <a:r>
              <a:rPr lang="en-US" sz="1900" dirty="0">
                <a:solidFill>
                  <a:prstClr val="black"/>
                </a:solidFill>
                <a:latin typeface="Franklin Gothic Book" panose="020B0503020102020204" pitchFamily="34" charset="0"/>
                <a:cs typeface="Arial"/>
              </a:rPr>
              <a:t>ticket(s) from guidance counselor.</a:t>
            </a:r>
          </a:p>
        </p:txBody>
      </p:sp>
      <p:sp>
        <p:nvSpPr>
          <p:cNvPr id="61" name="TextBox 60"/>
          <p:cNvSpPr txBox="1"/>
          <p:nvPr/>
        </p:nvSpPr>
        <p:spPr>
          <a:xfrm>
            <a:off x="7684528" y="6050627"/>
            <a:ext cx="1870952" cy="360099"/>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dirty="0">
                <a:solidFill>
                  <a:prstClr val="black"/>
                </a:solidFill>
                <a:latin typeface="Franklin Gothic Book" panose="020B0503020102020204" pitchFamily="34" charset="0"/>
                <a:ea typeface="+mn-ea"/>
                <a:cs typeface="Arial"/>
              </a:rPr>
              <a:t>Audition</a:t>
            </a:r>
          </a:p>
        </p:txBody>
      </p:sp>
      <p:sp>
        <p:nvSpPr>
          <p:cNvPr id="62" name="TextBox 61"/>
          <p:cNvSpPr txBox="1"/>
          <p:nvPr/>
        </p:nvSpPr>
        <p:spPr>
          <a:xfrm>
            <a:off x="831840" y="7286262"/>
            <a:ext cx="3741667" cy="373949"/>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b="1" dirty="0">
                <a:solidFill>
                  <a:prstClr val="black"/>
                </a:solidFill>
                <a:latin typeface="Franklin Gothic Book" panose="020B0503020102020204" pitchFamily="34" charset="0"/>
                <a:ea typeface="+mn-ea"/>
                <a:cs typeface="Arial"/>
              </a:rPr>
              <a:t>1 Offer</a:t>
            </a:r>
            <a:r>
              <a:rPr lang="en-US" sz="1900" b="1" dirty="0">
                <a:solidFill>
                  <a:prstClr val="black"/>
                </a:solidFill>
                <a:latin typeface="Franklin Gothic Book" panose="020B0503020102020204" pitchFamily="34" charset="0"/>
                <a:cs typeface="Arial"/>
              </a:rPr>
              <a:t>*</a:t>
            </a:r>
            <a:endParaRPr lang="en-US" sz="1300" b="1" dirty="0">
              <a:solidFill>
                <a:prstClr val="black"/>
              </a:solidFill>
              <a:latin typeface="Franklin Gothic Book" panose="020B0503020102020204" pitchFamily="34" charset="0"/>
              <a:cs typeface="Arial"/>
            </a:endParaRPr>
          </a:p>
        </p:txBody>
      </p:sp>
      <p:sp>
        <p:nvSpPr>
          <p:cNvPr id="63" name="TextBox 62"/>
          <p:cNvSpPr txBox="1"/>
          <p:nvPr/>
        </p:nvSpPr>
        <p:spPr>
          <a:xfrm>
            <a:off x="5602184" y="7605560"/>
            <a:ext cx="1900463" cy="373949"/>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b="1" dirty="0">
                <a:solidFill>
                  <a:prstClr val="black"/>
                </a:solidFill>
                <a:latin typeface="Franklin Gothic Book" panose="020B0503020102020204" pitchFamily="34" charset="0"/>
                <a:ea typeface="+mn-ea"/>
                <a:cs typeface="Arial"/>
              </a:rPr>
              <a:t>1 Offer</a:t>
            </a:r>
            <a:r>
              <a:rPr lang="en-US" sz="1900" b="1" dirty="0">
                <a:solidFill>
                  <a:prstClr val="black"/>
                </a:solidFill>
                <a:latin typeface="Franklin Gothic Book" panose="020B0503020102020204" pitchFamily="34" charset="0"/>
                <a:cs typeface="Arial"/>
              </a:rPr>
              <a:t>*</a:t>
            </a:r>
            <a:endParaRPr lang="en-US" sz="1200" dirty="0">
              <a:solidFill>
                <a:prstClr val="black"/>
              </a:solidFill>
              <a:latin typeface="Franklin Gothic Book" panose="020B0503020102020204" pitchFamily="34" charset="0"/>
              <a:cs typeface="Arial"/>
            </a:endParaRPr>
          </a:p>
        </p:txBody>
      </p:sp>
      <p:sp>
        <p:nvSpPr>
          <p:cNvPr id="64" name="TextBox 63"/>
          <p:cNvSpPr txBox="1"/>
          <p:nvPr/>
        </p:nvSpPr>
        <p:spPr>
          <a:xfrm>
            <a:off x="7684529" y="7617718"/>
            <a:ext cx="1870950" cy="360099"/>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b="1" dirty="0">
                <a:solidFill>
                  <a:prstClr val="black"/>
                </a:solidFill>
                <a:latin typeface="Franklin Gothic Book" panose="020B0503020102020204" pitchFamily="34" charset="0"/>
                <a:ea typeface="+mn-ea"/>
                <a:cs typeface="Arial"/>
              </a:rPr>
              <a:t>1-6 Offers</a:t>
            </a:r>
            <a:r>
              <a:rPr lang="en-US" dirty="0">
                <a:solidFill>
                  <a:prstClr val="black"/>
                </a:solidFill>
                <a:latin typeface="Franklin Gothic Book" panose="020B0503020102020204" pitchFamily="34" charset="0"/>
                <a:ea typeface="+mn-ea"/>
                <a:cs typeface="Arial"/>
              </a:rPr>
              <a:t>*</a:t>
            </a:r>
            <a:endParaRPr lang="en-US" sz="1300" dirty="0">
              <a:solidFill>
                <a:prstClr val="black"/>
              </a:solidFill>
              <a:latin typeface="Franklin Gothic Book" panose="020B0503020102020204" pitchFamily="34" charset="0"/>
              <a:cs typeface="Arial"/>
            </a:endParaRPr>
          </a:p>
        </p:txBody>
      </p:sp>
      <p:sp>
        <p:nvSpPr>
          <p:cNvPr id="65" name="TextBox 64"/>
          <p:cNvSpPr txBox="1"/>
          <p:nvPr/>
        </p:nvSpPr>
        <p:spPr>
          <a:xfrm>
            <a:off x="5604201" y="6068056"/>
            <a:ext cx="1900463" cy="360099"/>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dirty="0">
                <a:solidFill>
                  <a:prstClr val="black"/>
                </a:solidFill>
                <a:latin typeface="Franklin Gothic Book" panose="020B0503020102020204" pitchFamily="34" charset="0"/>
                <a:ea typeface="+mn-ea"/>
                <a:cs typeface="Arial"/>
              </a:rPr>
              <a:t>SHSAT</a:t>
            </a:r>
          </a:p>
        </p:txBody>
      </p:sp>
      <p:sp>
        <p:nvSpPr>
          <p:cNvPr id="66" name="TextBox 65"/>
          <p:cNvSpPr txBox="1"/>
          <p:nvPr/>
        </p:nvSpPr>
        <p:spPr>
          <a:xfrm>
            <a:off x="3954881" y="2717720"/>
            <a:ext cx="2195450" cy="480131"/>
          </a:xfrm>
          <a:prstGeom prst="rect">
            <a:avLst/>
          </a:prstGeom>
          <a:solidFill>
            <a:srgbClr val="002060"/>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97280"/>
            <a:r>
              <a:rPr lang="en-US" sz="2400" dirty="0">
                <a:solidFill>
                  <a:prstClr val="white"/>
                </a:solidFill>
                <a:latin typeface="Franklin Gothic Demi" panose="020B0703020102020204" pitchFamily="34" charset="0"/>
              </a:rPr>
              <a:t>YOUR CHILD</a:t>
            </a:r>
          </a:p>
        </p:txBody>
      </p:sp>
      <p:sp>
        <p:nvSpPr>
          <p:cNvPr id="67" name="TextBox 66"/>
          <p:cNvSpPr txBox="1"/>
          <p:nvPr/>
        </p:nvSpPr>
        <p:spPr bwMode="auto">
          <a:xfrm rot="16200000">
            <a:off x="-222819" y="4806804"/>
            <a:ext cx="1424953" cy="372410"/>
          </a:xfrm>
          <a:prstGeom prst="rect">
            <a:avLst/>
          </a:prstGeom>
          <a:solidFill>
            <a:srgbClr val="302169"/>
          </a:solidFill>
        </p:spPr>
        <p:txBody>
          <a:bodyPr wrap="square" lIns="109728" tIns="54864" rIns="109728" bIns="54864">
            <a:spAutoFit/>
          </a:bodyPr>
          <a:lstStyle/>
          <a:p>
            <a:pPr algn="ctr" defTabSz="1097280">
              <a:defRPr/>
            </a:pPr>
            <a:r>
              <a:rPr lang="en-US" sz="1700" b="1" kern="1000" spc="60" dirty="0">
                <a:solidFill>
                  <a:prstClr val="white"/>
                </a:solidFill>
                <a:latin typeface="Arial"/>
                <a:cs typeface="Arial"/>
              </a:rPr>
              <a:t>Early Fall</a:t>
            </a:r>
          </a:p>
        </p:txBody>
      </p:sp>
      <p:sp>
        <p:nvSpPr>
          <p:cNvPr id="68" name="Pentagon 67"/>
          <p:cNvSpPr/>
          <p:nvPr/>
        </p:nvSpPr>
        <p:spPr>
          <a:xfrm rot="5400000">
            <a:off x="383952" y="5570498"/>
            <a:ext cx="208920" cy="343426"/>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7280">
              <a:defRPr/>
            </a:pPr>
            <a:endParaRPr lang="en-US" dirty="0">
              <a:solidFill>
                <a:prstClr val="black"/>
              </a:solidFill>
            </a:endParaRPr>
          </a:p>
        </p:txBody>
      </p:sp>
      <p:cxnSp>
        <p:nvCxnSpPr>
          <p:cNvPr id="69" name="Straight Arrow Connector 68"/>
          <p:cNvCxnSpPr/>
          <p:nvPr/>
        </p:nvCxnSpPr>
        <p:spPr>
          <a:xfrm>
            <a:off x="2702667" y="5354923"/>
            <a:ext cx="1" cy="352920"/>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702668" y="6868964"/>
            <a:ext cx="1" cy="399165"/>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5" idx="2"/>
            <a:endCxn id="63" idx="0"/>
          </p:cNvCxnSpPr>
          <p:nvPr/>
        </p:nvCxnSpPr>
        <p:spPr>
          <a:xfrm flipH="1">
            <a:off x="6552416" y="6428155"/>
            <a:ext cx="2017" cy="1177405"/>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552415" y="5418755"/>
            <a:ext cx="1" cy="626892"/>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4" idx="0"/>
          </p:cNvCxnSpPr>
          <p:nvPr/>
        </p:nvCxnSpPr>
        <p:spPr>
          <a:xfrm>
            <a:off x="8620001" y="6506136"/>
            <a:ext cx="3" cy="1111582"/>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1" idx="0"/>
          </p:cNvCxnSpPr>
          <p:nvPr/>
        </p:nvCxnSpPr>
        <p:spPr>
          <a:xfrm>
            <a:off x="8620001" y="5429514"/>
            <a:ext cx="3" cy="621113"/>
          </a:xfrm>
          <a:prstGeom prst="straightConnector1">
            <a:avLst/>
          </a:prstGeom>
          <a:ln w="38100">
            <a:solidFill>
              <a:srgbClr val="00206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924800" y="8124024"/>
            <a:ext cx="1915509" cy="372410"/>
          </a:xfrm>
          <a:prstGeom prst="rect">
            <a:avLst/>
          </a:prstGeom>
          <a:noFill/>
        </p:spPr>
        <p:txBody>
          <a:bodyPr wrap="square" lIns="109728" tIns="54864" rIns="109728" bIns="54864" rtlCol="0">
            <a:spAutoFit/>
          </a:bodyPr>
          <a:lstStyle/>
          <a:p>
            <a:pPr defTabSz="1097280"/>
            <a:r>
              <a:rPr lang="en-US" sz="1700" dirty="0">
                <a:solidFill>
                  <a:prstClr val="black"/>
                </a:solidFill>
                <a:latin typeface="Calibri"/>
              </a:rPr>
              <a:t>*if applicable</a:t>
            </a:r>
          </a:p>
        </p:txBody>
      </p:sp>
      <p:sp>
        <p:nvSpPr>
          <p:cNvPr id="76" name="TextBox 75"/>
          <p:cNvSpPr txBox="1"/>
          <p:nvPr/>
        </p:nvSpPr>
        <p:spPr>
          <a:xfrm>
            <a:off x="2209800" y="2514600"/>
            <a:ext cx="1842296" cy="480131"/>
          </a:xfrm>
          <a:prstGeom prst="rect">
            <a:avLst/>
          </a:prstGeom>
          <a:noFill/>
        </p:spPr>
        <p:txBody>
          <a:bodyPr wrap="square" lIns="109728" tIns="54864" rIns="109728" bIns="54864" rtlCol="0">
            <a:spAutoFit/>
          </a:bodyPr>
          <a:lstStyle/>
          <a:p>
            <a:pPr defTabSz="1097280"/>
            <a:r>
              <a:rPr lang="en-US" sz="2400" b="1" dirty="0">
                <a:solidFill>
                  <a:srgbClr val="FF0000"/>
                </a:solidFill>
                <a:latin typeface="Calibri"/>
              </a:rPr>
              <a:t>REQUIRED</a:t>
            </a:r>
          </a:p>
        </p:txBody>
      </p:sp>
      <p:grpSp>
        <p:nvGrpSpPr>
          <p:cNvPr id="2" name="Group 76"/>
          <p:cNvGrpSpPr/>
          <p:nvPr/>
        </p:nvGrpSpPr>
        <p:grpSpPr>
          <a:xfrm>
            <a:off x="2615185" y="1770845"/>
            <a:ext cx="4971024" cy="700975"/>
            <a:chOff x="3650" y="0"/>
            <a:chExt cx="1595865" cy="1524000"/>
          </a:xfrm>
        </p:grpSpPr>
        <p:sp>
          <p:nvSpPr>
            <p:cNvPr id="78" name="Rounded Rectangle 77"/>
            <p:cNvSpPr/>
            <p:nvPr/>
          </p:nvSpPr>
          <p:spPr>
            <a:xfrm>
              <a:off x="3650" y="0"/>
              <a:ext cx="1595865" cy="1524000"/>
            </a:xfrm>
            <a:prstGeom prst="roundRect">
              <a:avLst>
                <a:gd name="adj" fmla="val 10000"/>
              </a:avLst>
            </a:prstGeom>
            <a:solidFill>
              <a:srgbClr val="002060"/>
            </a:solidFill>
            <a:effectLst>
              <a:outerShdw blurRad="50800" dist="38100" dir="2700000" algn="tl" rotWithShape="0">
                <a:prstClr val="black">
                  <a:alpha val="40000"/>
                </a:prstClr>
              </a:outerShdw>
            </a:effectLst>
          </p:spPr>
        </p:sp>
        <p:sp>
          <p:nvSpPr>
            <p:cNvPr id="79" name="Rounded Rectangle 4"/>
            <p:cNvSpPr/>
            <p:nvPr/>
          </p:nvSpPr>
          <p:spPr>
            <a:xfrm>
              <a:off x="48286" y="216098"/>
              <a:ext cx="1506593" cy="10037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1097280"/>
              <a:r>
                <a:rPr lang="en-US" sz="2400" dirty="0">
                  <a:solidFill>
                    <a:prstClr val="white"/>
                  </a:solidFill>
                  <a:latin typeface="Franklin Gothic Demi" panose="020B0703020102020204" pitchFamily="34" charset="0"/>
                </a:rPr>
                <a:t>80,000 Applicants</a:t>
              </a:r>
            </a:p>
          </p:txBody>
        </p:sp>
      </p:grpSp>
      <p:sp>
        <p:nvSpPr>
          <p:cNvPr id="80" name="TextBox 79"/>
          <p:cNvSpPr txBox="1"/>
          <p:nvPr/>
        </p:nvSpPr>
        <p:spPr>
          <a:xfrm>
            <a:off x="831837" y="7906595"/>
            <a:ext cx="3741667" cy="360099"/>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b="1" dirty="0">
                <a:solidFill>
                  <a:prstClr val="black"/>
                </a:solidFill>
                <a:latin typeface="Franklin Gothic Book" panose="020B0503020102020204" pitchFamily="34" charset="0"/>
                <a:ea typeface="+mn-ea"/>
                <a:cs typeface="Arial"/>
              </a:rPr>
              <a:t>Round 2 (if necessary)</a:t>
            </a:r>
            <a:endParaRPr lang="en-US" sz="1300" dirty="0">
              <a:solidFill>
                <a:prstClr val="black"/>
              </a:solidFill>
              <a:latin typeface="Franklin Gothic Book" panose="020B0503020102020204" pitchFamily="34" charset="0"/>
              <a:cs typeface="Arial"/>
            </a:endParaRPr>
          </a:p>
        </p:txBody>
      </p:sp>
      <p:cxnSp>
        <p:nvCxnSpPr>
          <p:cNvPr id="81" name="Elbow Connector 80"/>
          <p:cNvCxnSpPr>
            <a:stCxn id="66" idx="1"/>
            <a:endCxn id="84" idx="0"/>
          </p:cNvCxnSpPr>
          <p:nvPr/>
        </p:nvCxnSpPr>
        <p:spPr>
          <a:xfrm rot="10800000" flipV="1">
            <a:off x="2712957" y="2957785"/>
            <a:ext cx="1241924" cy="465007"/>
          </a:xfrm>
          <a:prstGeom prst="bentConnector2">
            <a:avLst/>
          </a:prstGeom>
          <a:ln w="38100">
            <a:solidFill>
              <a:srgbClr val="002060"/>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66" idx="3"/>
            <a:endCxn id="85" idx="0"/>
          </p:cNvCxnSpPr>
          <p:nvPr/>
        </p:nvCxnSpPr>
        <p:spPr>
          <a:xfrm>
            <a:off x="6150331" y="2957786"/>
            <a:ext cx="1438711" cy="470353"/>
          </a:xfrm>
          <a:prstGeom prst="bentConnector2">
            <a:avLst/>
          </a:prstGeom>
          <a:ln w="38100">
            <a:solidFill>
              <a:srgbClr val="002060"/>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139734" y="2523325"/>
            <a:ext cx="1708866" cy="480131"/>
          </a:xfrm>
          <a:prstGeom prst="rect">
            <a:avLst/>
          </a:prstGeom>
          <a:noFill/>
        </p:spPr>
        <p:txBody>
          <a:bodyPr wrap="square" lIns="109728" tIns="54864" rIns="109728" bIns="54864" rtlCol="0">
            <a:spAutoFit/>
          </a:bodyPr>
          <a:lstStyle/>
          <a:p>
            <a:pPr defTabSz="1097280"/>
            <a:r>
              <a:rPr lang="en-US" sz="2400" b="1" dirty="0">
                <a:solidFill>
                  <a:srgbClr val="FF0000"/>
                </a:solidFill>
                <a:latin typeface="Calibri"/>
              </a:rPr>
              <a:t>OPTIONAL</a:t>
            </a:r>
          </a:p>
        </p:txBody>
      </p:sp>
      <p:sp>
        <p:nvSpPr>
          <p:cNvPr id="84" name="Rounded Rectangle 83"/>
          <p:cNvSpPr/>
          <p:nvPr/>
        </p:nvSpPr>
        <p:spPr>
          <a:xfrm>
            <a:off x="789471" y="3422793"/>
            <a:ext cx="3846971" cy="658904"/>
          </a:xfrm>
          <a:prstGeom prst="roundRect">
            <a:avLst/>
          </a:prstGeom>
          <a:solidFill>
            <a:schemeClr val="accent2">
              <a:lumMod val="75000"/>
            </a:schemeClr>
          </a:solidFill>
          <a:effectLst>
            <a:outerShdw blurRad="63500" sx="102000" sy="102000" algn="ctr"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a:rPr>
              <a:t>High School Application</a:t>
            </a:r>
            <a:r>
              <a:rPr lang="en-US" dirty="0">
                <a:solidFill>
                  <a:schemeClr val="bg1"/>
                </a:solidFill>
                <a:latin typeface="Franklin Gothic Book" panose="020B0503020102020204" pitchFamily="34" charset="0"/>
                <a:cs typeface="Arial"/>
              </a:rPr>
              <a:t/>
            </a:r>
            <a:br>
              <a:rPr lang="en-US" dirty="0">
                <a:solidFill>
                  <a:schemeClr val="bg1"/>
                </a:solidFill>
                <a:latin typeface="Franklin Gothic Book" panose="020B0503020102020204" pitchFamily="34" charset="0"/>
                <a:cs typeface="Arial"/>
              </a:rPr>
            </a:br>
            <a:r>
              <a:rPr lang="en-US" sz="1700" dirty="0">
                <a:solidFill>
                  <a:schemeClr val="bg1"/>
                </a:solidFill>
                <a:latin typeface="Franklin Gothic Book" panose="020B0503020102020204" pitchFamily="34" charset="0"/>
                <a:cs typeface="Arial"/>
              </a:rPr>
              <a:t>700+ Programs at 400+ High Schools</a:t>
            </a:r>
          </a:p>
        </p:txBody>
      </p:sp>
      <p:sp>
        <p:nvSpPr>
          <p:cNvPr id="85" name="Rounded Rectangle 84"/>
          <p:cNvSpPr/>
          <p:nvPr/>
        </p:nvSpPr>
        <p:spPr>
          <a:xfrm>
            <a:off x="5665556" y="3428139"/>
            <a:ext cx="3846971" cy="658904"/>
          </a:xfrm>
          <a:prstGeom prst="roundRect">
            <a:avLst/>
          </a:prstGeom>
          <a:solidFill>
            <a:schemeClr val="accent6">
              <a:lumMod val="75000"/>
            </a:schemeClr>
          </a:solidFill>
          <a:effectLst>
            <a:outerShdw blurRad="63500" sx="102000" sy="102000" algn="ctr" rotWithShape="0">
              <a:prstClr val="black">
                <a:alpha val="40000"/>
              </a:prstClr>
            </a:outerShdw>
          </a:effectLst>
        </p:spPr>
        <p:txBody>
          <a:bodyPr wrap="square" lIns="109728" tIns="54864" rIns="109728" bIns="54864" rtlCol="0">
            <a:spAutoFit/>
          </a:bodyPr>
          <a:lstStyle/>
          <a:p>
            <a:pPr algn="ctr" defTabSz="1066800">
              <a:lnSpc>
                <a:spcPct val="90000"/>
              </a:lnSpc>
              <a:spcAft>
                <a:spcPct val="35000"/>
              </a:spcAft>
              <a:tabLst>
                <a:tab pos="752476" algn="ctr"/>
                <a:tab pos="2947036" algn="ctr"/>
              </a:tabLst>
            </a:pP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a:rPr>
              <a:t>Specialized High Schools</a:t>
            </a:r>
            <a:r>
              <a:rPr lang="en-US" dirty="0">
                <a:solidFill>
                  <a:schemeClr val="bg1"/>
                </a:solidFill>
                <a:latin typeface="Franklin Gothic Book" panose="020B0503020102020204" pitchFamily="34" charset="0"/>
                <a:cs typeface="Arial"/>
              </a:rPr>
              <a:t/>
            </a:r>
            <a:br>
              <a:rPr lang="en-US" dirty="0">
                <a:solidFill>
                  <a:schemeClr val="bg1"/>
                </a:solidFill>
                <a:latin typeface="Franklin Gothic Book" panose="020B0503020102020204" pitchFamily="34" charset="0"/>
                <a:cs typeface="Arial"/>
              </a:rPr>
            </a:br>
            <a:r>
              <a:rPr lang="en-US" sz="1700" dirty="0">
                <a:solidFill>
                  <a:schemeClr val="bg1"/>
                </a:solidFill>
                <a:latin typeface="Franklin Gothic Book" panose="020B0503020102020204" pitchFamily="34" charset="0"/>
                <a:cs typeface="Arial"/>
              </a:rPr>
              <a:t>8 Testing Schools	LaGuardia HS</a:t>
            </a:r>
          </a:p>
        </p:txBody>
      </p:sp>
      <p:sp>
        <p:nvSpPr>
          <p:cNvPr id="86" name="Rounded Rectangle 85"/>
          <p:cNvSpPr/>
          <p:nvPr/>
        </p:nvSpPr>
        <p:spPr>
          <a:xfrm>
            <a:off x="7507974" y="3860800"/>
            <a:ext cx="251516" cy="3318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Tree>
    <p:extLst>
      <p:ext uri="{BB962C8B-B14F-4D97-AF65-F5344CB8AC3E}">
        <p14:creationId xmlns="" xmlns:p14="http://schemas.microsoft.com/office/powerpoint/2010/main" val="1351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3000"/>
                                        <p:tgtEl>
                                          <p:spTgt spid="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30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30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3000"/>
                                        <p:tgtEl>
                                          <p:spTgt spid="75"/>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30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3000"/>
                                        <p:tgtEl>
                                          <p:spTgt spid="73"/>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30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fade">
                                      <p:cBhvr>
                                        <p:cTn id="30" dur="3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75" grpId="0"/>
      <p:bldP spid="8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5528650" y="2178051"/>
            <a:ext cx="4362111" cy="6254749"/>
          </a:xfrm>
          <a:prstGeom prst="rect">
            <a:avLst/>
          </a:prstGeom>
          <a:ln>
            <a:solidFill>
              <a:prstClr val="black"/>
            </a:solidFill>
          </a:ln>
        </p:spPr>
      </p:pic>
      <p:pic>
        <p:nvPicPr>
          <p:cNvPr id="8" name="Picture 7"/>
          <p:cNvPicPr>
            <a:picLocks noChangeAspect="1"/>
          </p:cNvPicPr>
          <p:nvPr/>
        </p:nvPicPr>
        <p:blipFill rotWithShape="1">
          <a:blip r:embed="rId4" cstate="print"/>
          <a:srcRect t="4392"/>
          <a:stretch/>
        </p:blipFill>
        <p:spPr>
          <a:xfrm>
            <a:off x="90494" y="2228851"/>
            <a:ext cx="4024306" cy="6102349"/>
          </a:xfrm>
          <a:prstGeom prst="rect">
            <a:avLst/>
          </a:prstGeom>
          <a:ln>
            <a:solidFill>
              <a:prstClr val="black"/>
            </a:solidFill>
          </a:ln>
        </p:spPr>
      </p:pic>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ROUND 1 HIGH SCHOOL APPLICATION</a:t>
            </a:r>
          </a:p>
          <a:p>
            <a:r>
              <a:rPr lang="en-US" sz="3800" b="1" dirty="0">
                <a:solidFill>
                  <a:srgbClr val="92D050"/>
                </a:solidFill>
                <a:latin typeface="Franklin Gothic Demi" panose="020B0703020102020204" pitchFamily="34" charset="0"/>
              </a:rPr>
              <a:t>Receive, Review, and Complete</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48" name="TextBox 47"/>
          <p:cNvSpPr txBox="1"/>
          <p:nvPr/>
        </p:nvSpPr>
        <p:spPr>
          <a:xfrm>
            <a:off x="1535134" y="8308701"/>
            <a:ext cx="1085299" cy="387798"/>
          </a:xfrm>
          <a:prstGeom prst="rect">
            <a:avLst/>
          </a:prstGeom>
          <a:noFill/>
        </p:spPr>
        <p:txBody>
          <a:bodyPr wrap="square" lIns="109728" tIns="54864" rIns="109728" bIns="54864" rtlCol="0">
            <a:spAutoFit/>
          </a:bodyPr>
          <a:lstStyle/>
          <a:p>
            <a:pPr algn="ctr"/>
            <a:r>
              <a:rPr lang="en-US" b="1" dirty="0">
                <a:solidFill>
                  <a:schemeClr val="accent6">
                    <a:lumMod val="75000"/>
                  </a:schemeClr>
                </a:solidFill>
              </a:rPr>
              <a:t>PAGE 1</a:t>
            </a:r>
          </a:p>
        </p:txBody>
      </p:sp>
      <p:sp>
        <p:nvSpPr>
          <p:cNvPr id="49" name="TextBox 48"/>
          <p:cNvSpPr txBox="1"/>
          <p:nvPr/>
        </p:nvSpPr>
        <p:spPr>
          <a:xfrm>
            <a:off x="7065177" y="8374342"/>
            <a:ext cx="1085299" cy="387798"/>
          </a:xfrm>
          <a:prstGeom prst="rect">
            <a:avLst/>
          </a:prstGeom>
          <a:noFill/>
        </p:spPr>
        <p:txBody>
          <a:bodyPr wrap="square" lIns="109728" tIns="54864" rIns="109728" bIns="54864" rtlCol="0">
            <a:spAutoFit/>
          </a:bodyPr>
          <a:lstStyle/>
          <a:p>
            <a:pPr algn="ctr"/>
            <a:r>
              <a:rPr lang="en-US" b="1" dirty="0">
                <a:solidFill>
                  <a:schemeClr val="accent6">
                    <a:lumMod val="75000"/>
                  </a:schemeClr>
                </a:solidFill>
              </a:rPr>
              <a:t>PAGE 2</a:t>
            </a:r>
          </a:p>
        </p:txBody>
      </p:sp>
      <p:sp>
        <p:nvSpPr>
          <p:cNvPr id="2" name="Rounded Rectangle 1"/>
          <p:cNvSpPr/>
          <p:nvPr/>
        </p:nvSpPr>
        <p:spPr>
          <a:xfrm>
            <a:off x="90494" y="1760787"/>
            <a:ext cx="3597586" cy="429054"/>
          </a:xfrm>
          <a:prstGeom prst="roundRect">
            <a:avLst/>
          </a:prstGeom>
          <a:solidFill>
            <a:schemeClr val="accent6">
              <a:lumMod val="60000"/>
              <a:lumOff val="40000"/>
            </a:schemeClr>
          </a:solidFill>
          <a:ln>
            <a:solidFill>
              <a:schemeClr val="tx1"/>
            </a:solidFill>
          </a:ln>
        </p:spPr>
        <p:txBody>
          <a:bodyPr wrap="square" lIns="109728" tIns="54864" rIns="109728" bIns="54864" rtlCol="0">
            <a:spAutoFit/>
          </a:bodyPr>
          <a:lstStyle/>
          <a:p>
            <a:pPr marL="342900" indent="-342900" algn="ctr">
              <a:buFont typeface="Wingdings" panose="05000000000000000000" pitchFamily="2" charset="2"/>
              <a:buChar char="ü"/>
            </a:pPr>
            <a:r>
              <a:rPr lang="en-US" b="1" u="sng" dirty="0">
                <a:latin typeface="Franklin Gothic Book" panose="020B0503020102020204" pitchFamily="34" charset="0"/>
              </a:rPr>
              <a:t>RECEIVE</a:t>
            </a:r>
            <a:r>
              <a:rPr lang="en-US" b="1" dirty="0">
                <a:latin typeface="Franklin Gothic Book" panose="020B0503020102020204" pitchFamily="34" charset="0"/>
              </a:rPr>
              <a:t> from me in October</a:t>
            </a:r>
            <a:endParaRPr lang="en-US" dirty="0">
              <a:latin typeface="Franklin Gothic Book" panose="020B0503020102020204" pitchFamily="34" charset="0"/>
            </a:endParaRPr>
          </a:p>
        </p:txBody>
      </p:sp>
      <p:sp>
        <p:nvSpPr>
          <p:cNvPr id="12" name="Rounded Rectangle 11"/>
          <p:cNvSpPr/>
          <p:nvPr/>
        </p:nvSpPr>
        <p:spPr>
          <a:xfrm>
            <a:off x="3897630" y="3219217"/>
            <a:ext cx="1802130" cy="1348454"/>
          </a:xfrm>
          <a:prstGeom prst="roundRect">
            <a:avLst/>
          </a:prstGeom>
          <a:solidFill>
            <a:schemeClr val="accent6">
              <a:lumMod val="60000"/>
              <a:lumOff val="40000"/>
            </a:schemeClr>
          </a:solidFill>
          <a:ln>
            <a:solidFill>
              <a:schemeClr val="tx1"/>
            </a:solidFill>
          </a:ln>
        </p:spPr>
        <p:txBody>
          <a:bodyPr wrap="square" lIns="109728" tIns="54864" rIns="109728" bIns="54864" rtlCol="0">
            <a:spAutoFit/>
          </a:bodyPr>
          <a:lstStyle/>
          <a:p>
            <a:pPr marL="203836" indent="-203836">
              <a:buFont typeface="Wingdings" panose="05000000000000000000" pitchFamily="2" charset="2"/>
              <a:buChar char="ü"/>
            </a:pPr>
            <a:r>
              <a:rPr lang="en-US" b="1" u="sng" dirty="0">
                <a:latin typeface="Franklin Gothic Book" panose="020B0503020102020204" pitchFamily="34" charset="0"/>
              </a:rPr>
              <a:t>REVIEW</a:t>
            </a:r>
            <a:r>
              <a:rPr lang="en-US" b="1" dirty="0">
                <a:latin typeface="Franklin Gothic Book" panose="020B0503020102020204" pitchFamily="34" charset="0"/>
              </a:rPr>
              <a:t> that all the information is correct</a:t>
            </a:r>
          </a:p>
        </p:txBody>
      </p:sp>
      <p:sp>
        <p:nvSpPr>
          <p:cNvPr id="13" name="Rounded Rectangle 12"/>
          <p:cNvSpPr/>
          <p:nvPr/>
        </p:nvSpPr>
        <p:spPr>
          <a:xfrm>
            <a:off x="7012860" y="4687061"/>
            <a:ext cx="2565721" cy="1348454"/>
          </a:xfrm>
          <a:prstGeom prst="roundRect">
            <a:avLst/>
          </a:prstGeom>
          <a:solidFill>
            <a:schemeClr val="accent6">
              <a:lumMod val="60000"/>
              <a:lumOff val="40000"/>
            </a:schemeClr>
          </a:solidFill>
          <a:ln>
            <a:solidFill>
              <a:schemeClr val="tx1"/>
            </a:solidFill>
          </a:ln>
        </p:spPr>
        <p:txBody>
          <a:bodyPr wrap="square" lIns="109728" tIns="54864" rIns="109728" bIns="54864" rtlCol="0">
            <a:spAutoFit/>
          </a:bodyPr>
          <a:lstStyle/>
          <a:p>
            <a:pPr marL="203836" indent="-203836">
              <a:buFont typeface="Wingdings" panose="05000000000000000000" pitchFamily="2" charset="2"/>
              <a:buChar char="ü"/>
            </a:pPr>
            <a:r>
              <a:rPr lang="en-US" b="1" u="sng" dirty="0">
                <a:latin typeface="Franklin Gothic Book" panose="020B0503020102020204" pitchFamily="34" charset="0"/>
              </a:rPr>
              <a:t>COMPLETE </a:t>
            </a:r>
            <a:r>
              <a:rPr lang="en-US" b="1" dirty="0">
                <a:latin typeface="Franklin Gothic Book" panose="020B0503020102020204" pitchFamily="34" charset="0"/>
              </a:rPr>
              <a:t>by writing 12 program choices in order of preference</a:t>
            </a:r>
          </a:p>
        </p:txBody>
      </p:sp>
    </p:spTree>
    <p:extLst>
      <p:ext uri="{BB962C8B-B14F-4D97-AF65-F5344CB8AC3E}">
        <p14:creationId xmlns="" xmlns:p14="http://schemas.microsoft.com/office/powerpoint/2010/main" val="377289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1465" y="0"/>
            <a:ext cx="10203269" cy="131618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83820" y="1316182"/>
            <a:ext cx="10309860" cy="86591"/>
          </a:xfrm>
          <a:custGeom>
            <a:avLst/>
            <a:gdLst/>
            <a:ahLst/>
            <a:cxnLst/>
            <a:rect l="l" t="t" r="r" b="b"/>
            <a:pathLst>
              <a:path w="9372600" h="95250">
                <a:moveTo>
                  <a:pt x="9220199" y="0"/>
                </a:moveTo>
                <a:lnTo>
                  <a:pt x="76200" y="0"/>
                </a:lnTo>
                <a:lnTo>
                  <a:pt x="76200" y="95250"/>
                </a:lnTo>
                <a:lnTo>
                  <a:pt x="9220199" y="95250"/>
                </a:lnTo>
                <a:lnTo>
                  <a:pt x="9220199" y="0"/>
                </a:lnTo>
                <a:close/>
              </a:path>
            </a:pathLst>
          </a:custGeom>
          <a:solidFill>
            <a:srgbClr val="252525"/>
          </a:solidFill>
        </p:spPr>
        <p:txBody>
          <a:bodyPr wrap="square" lIns="0" tIns="0" rIns="0" bIns="0" rtlCol="0">
            <a:noAutofit/>
          </a:bodyPr>
          <a:lstStyle/>
          <a:p>
            <a:endParaRPr/>
          </a:p>
        </p:txBody>
      </p:sp>
      <p:sp>
        <p:nvSpPr>
          <p:cNvPr id="6" name="object 6"/>
          <p:cNvSpPr/>
          <p:nvPr/>
        </p:nvSpPr>
        <p:spPr>
          <a:xfrm>
            <a:off x="9087206" y="185559"/>
            <a:ext cx="617082" cy="66511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589537" y="415416"/>
            <a:ext cx="8093027" cy="809896"/>
          </a:xfrm>
          <a:prstGeom prst="rect">
            <a:avLst/>
          </a:prstGeom>
        </p:spPr>
        <p:txBody>
          <a:bodyPr wrap="square" lIns="0" tIns="0" rIns="0" bIns="0" rtlCol="0">
            <a:noAutofit/>
          </a:bodyPr>
          <a:lstStyle/>
          <a:p>
            <a:pPr marL="12700" marR="57150">
              <a:lnSpc>
                <a:spcPts val="3385"/>
              </a:lnSpc>
              <a:spcBef>
                <a:spcPts val="169"/>
              </a:spcBef>
            </a:pPr>
            <a:r>
              <a:rPr sz="3200" spc="0" dirty="0" smtClean="0">
                <a:solidFill>
                  <a:srgbClr val="EBD030"/>
                </a:solidFill>
                <a:latin typeface="Franklin Gothic Medium"/>
                <a:cs typeface="Franklin Gothic Medium"/>
              </a:rPr>
              <a:t>TIP</a:t>
            </a:r>
            <a:r>
              <a:rPr sz="3200" spc="76" dirty="0" smtClean="0">
                <a:solidFill>
                  <a:srgbClr val="EBD030"/>
                </a:solidFill>
                <a:latin typeface="Franklin Gothic Medium"/>
                <a:cs typeface="Franklin Gothic Medium"/>
              </a:rPr>
              <a:t> </a:t>
            </a:r>
            <a:r>
              <a:rPr sz="3200" spc="4" dirty="0" smtClean="0">
                <a:solidFill>
                  <a:srgbClr val="EBD030"/>
                </a:solidFill>
                <a:latin typeface="Franklin Gothic Medium"/>
                <a:cs typeface="Franklin Gothic Medium"/>
              </a:rPr>
              <a:t>#</a:t>
            </a:r>
            <a:r>
              <a:rPr sz="3200" spc="0" dirty="0" smtClean="0">
                <a:solidFill>
                  <a:srgbClr val="EBD030"/>
                </a:solidFill>
                <a:latin typeface="Franklin Gothic Medium"/>
                <a:cs typeface="Franklin Gothic Medium"/>
              </a:rPr>
              <a:t>2</a:t>
            </a:r>
            <a:endParaRPr sz="3200">
              <a:latin typeface="Franklin Gothic Medium"/>
              <a:cs typeface="Franklin Gothic Medium"/>
            </a:endParaRPr>
          </a:p>
          <a:p>
            <a:pPr marL="12700">
              <a:lnSpc>
                <a:spcPct val="94482"/>
              </a:lnSpc>
              <a:spcBef>
                <a:spcPts val="30"/>
              </a:spcBef>
            </a:pPr>
            <a:r>
              <a:rPr sz="3000" spc="0" dirty="0" smtClean="0">
                <a:solidFill>
                  <a:srgbClr val="FFFFFF"/>
                </a:solidFill>
                <a:latin typeface="Franklin Gothic Medium"/>
                <a:cs typeface="Franklin Gothic Medium"/>
              </a:rPr>
              <a:t>RANK</a:t>
            </a:r>
            <a:r>
              <a:rPr sz="3000" spc="75"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CHOICES</a:t>
            </a:r>
            <a:r>
              <a:rPr sz="3000" spc="442"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IN</a:t>
            </a:r>
            <a:r>
              <a:rPr sz="3000" spc="54"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ORDER</a:t>
            </a:r>
            <a:r>
              <a:rPr sz="3000" spc="93"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OF</a:t>
            </a:r>
            <a:r>
              <a:rPr sz="3000" spc="103"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PR</a:t>
            </a:r>
            <a:r>
              <a:rPr sz="3000" spc="-14" dirty="0" smtClean="0">
                <a:solidFill>
                  <a:srgbClr val="FFFFFF"/>
                </a:solidFill>
                <a:latin typeface="Franklin Gothic Medium"/>
                <a:cs typeface="Franklin Gothic Medium"/>
              </a:rPr>
              <a:t>E</a:t>
            </a:r>
            <a:r>
              <a:rPr sz="3000" spc="0" dirty="0" smtClean="0">
                <a:solidFill>
                  <a:srgbClr val="FFFFFF"/>
                </a:solidFill>
                <a:latin typeface="Franklin Gothic Medium"/>
                <a:cs typeface="Franklin Gothic Medium"/>
              </a:rPr>
              <a:t>FER</a:t>
            </a:r>
            <a:r>
              <a:rPr sz="3000" spc="-9" dirty="0" smtClean="0">
                <a:solidFill>
                  <a:srgbClr val="FFFFFF"/>
                </a:solidFill>
                <a:latin typeface="Franklin Gothic Medium"/>
                <a:cs typeface="Franklin Gothic Medium"/>
              </a:rPr>
              <a:t>E</a:t>
            </a:r>
            <a:r>
              <a:rPr sz="3000" spc="0" dirty="0" smtClean="0">
                <a:solidFill>
                  <a:srgbClr val="FFFFFF"/>
                </a:solidFill>
                <a:latin typeface="Franklin Gothic Medium"/>
                <a:cs typeface="Franklin Gothic Medium"/>
              </a:rPr>
              <a:t>N</a:t>
            </a:r>
            <a:r>
              <a:rPr sz="3000" spc="4" dirty="0" smtClean="0">
                <a:solidFill>
                  <a:srgbClr val="FFFFFF"/>
                </a:solidFill>
                <a:latin typeface="Franklin Gothic Medium"/>
                <a:cs typeface="Franklin Gothic Medium"/>
              </a:rPr>
              <a:t>C</a:t>
            </a:r>
            <a:r>
              <a:rPr sz="3000" spc="0" dirty="0" smtClean="0">
                <a:solidFill>
                  <a:srgbClr val="FFFFFF"/>
                </a:solidFill>
                <a:latin typeface="Franklin Gothic Medium"/>
                <a:cs typeface="Franklin Gothic Medium"/>
              </a:rPr>
              <a:t>E</a:t>
            </a:r>
            <a:endParaRPr sz="3000">
              <a:latin typeface="Franklin Gothic Medium"/>
              <a:cs typeface="Franklin Gothic Medium"/>
            </a:endParaRPr>
          </a:p>
        </p:txBody>
      </p:sp>
      <p:sp>
        <p:nvSpPr>
          <p:cNvPr id="2" name="object 2"/>
          <p:cNvSpPr txBox="1"/>
          <p:nvPr/>
        </p:nvSpPr>
        <p:spPr>
          <a:xfrm>
            <a:off x="589537" y="2895600"/>
            <a:ext cx="8001692" cy="2743200"/>
          </a:xfrm>
          <a:prstGeom prst="rect">
            <a:avLst/>
          </a:prstGeom>
        </p:spPr>
        <p:txBody>
          <a:bodyPr wrap="square" lIns="0" tIns="0" rIns="0" bIns="0" rtlCol="0">
            <a:noAutofit/>
          </a:bodyPr>
          <a:lstStyle/>
          <a:p>
            <a:pPr marL="12700" marR="39136">
              <a:lnSpc>
                <a:spcPts val="2565"/>
              </a:lnSpc>
              <a:spcBef>
                <a:spcPts val="128"/>
              </a:spcBef>
            </a:pPr>
            <a:r>
              <a:rPr sz="2400" spc="0" dirty="0" smtClean="0">
                <a:latin typeface="Wingdings"/>
                <a:cs typeface="Wingdings"/>
              </a:rPr>
              <a:t></a:t>
            </a:r>
            <a:r>
              <a:rPr sz="2400" spc="555" dirty="0" smtClean="0">
                <a:latin typeface="Times New Roman"/>
                <a:cs typeface="Times New Roman"/>
              </a:rPr>
              <a:t> </a:t>
            </a:r>
            <a:r>
              <a:rPr sz="2400" spc="0" dirty="0" smtClean="0">
                <a:latin typeface="Franklin Gothic Medium"/>
                <a:cs typeface="Franklin Gothic Medium"/>
              </a:rPr>
              <a:t>Hi</a:t>
            </a:r>
            <a:r>
              <a:rPr sz="2400" spc="4" dirty="0" smtClean="0">
                <a:latin typeface="Franklin Gothic Medium"/>
                <a:cs typeface="Franklin Gothic Medium"/>
              </a:rPr>
              <a:t>g</a:t>
            </a:r>
            <a:r>
              <a:rPr sz="2400" spc="0" dirty="0" smtClean="0">
                <a:latin typeface="Franklin Gothic Medium"/>
                <a:cs typeface="Franklin Gothic Medium"/>
              </a:rPr>
              <a:t>h</a:t>
            </a:r>
            <a:r>
              <a:rPr sz="2400" spc="124" dirty="0" smtClean="0">
                <a:latin typeface="Franklin Gothic Medium"/>
                <a:cs typeface="Franklin Gothic Medium"/>
              </a:rPr>
              <a:t> </a:t>
            </a:r>
            <a:r>
              <a:rPr sz="2400" spc="0" dirty="0" smtClean="0">
                <a:latin typeface="Franklin Gothic Medium"/>
                <a:cs typeface="Franklin Gothic Medium"/>
              </a:rPr>
              <a:t>Sc</a:t>
            </a:r>
            <a:r>
              <a:rPr sz="2400" spc="4" dirty="0" smtClean="0">
                <a:latin typeface="Franklin Gothic Medium"/>
                <a:cs typeface="Franklin Gothic Medium"/>
              </a:rPr>
              <a:t>h</a:t>
            </a:r>
            <a:r>
              <a:rPr sz="2400" spc="0" dirty="0" smtClean="0">
                <a:latin typeface="Franklin Gothic Medium"/>
                <a:cs typeface="Franklin Gothic Medium"/>
              </a:rPr>
              <a:t>ools</a:t>
            </a:r>
            <a:r>
              <a:rPr sz="2400" spc="249" dirty="0" smtClean="0">
                <a:latin typeface="Franklin Gothic Medium"/>
                <a:cs typeface="Franklin Gothic Medium"/>
              </a:rPr>
              <a:t> </a:t>
            </a:r>
            <a:r>
              <a:rPr sz="2400" spc="0" dirty="0" smtClean="0">
                <a:latin typeface="Franklin Gothic Medium"/>
                <a:cs typeface="Franklin Gothic Medium"/>
              </a:rPr>
              <a:t>c</a:t>
            </a:r>
            <a:r>
              <a:rPr sz="2400" spc="-9" dirty="0" smtClean="0">
                <a:latin typeface="Franklin Gothic Medium"/>
                <a:cs typeface="Franklin Gothic Medium"/>
              </a:rPr>
              <a:t>a</a:t>
            </a:r>
            <a:r>
              <a:rPr sz="2400" spc="0" dirty="0" smtClean="0">
                <a:latin typeface="Franklin Gothic Medium"/>
                <a:cs typeface="Franklin Gothic Medium"/>
              </a:rPr>
              <a:t>nnot</a:t>
            </a:r>
            <a:r>
              <a:rPr sz="2400" spc="189" dirty="0" smtClean="0">
                <a:latin typeface="Franklin Gothic Medium"/>
                <a:cs typeface="Franklin Gothic Medium"/>
              </a:rPr>
              <a:t> </a:t>
            </a:r>
            <a:r>
              <a:rPr sz="2400" spc="0" dirty="0" smtClean="0">
                <a:latin typeface="Franklin Gothic Medium"/>
                <a:cs typeface="Franklin Gothic Medium"/>
              </a:rPr>
              <a:t>see</a:t>
            </a:r>
            <a:r>
              <a:rPr sz="2400" spc="87" dirty="0" smtClean="0">
                <a:latin typeface="Franklin Gothic Medium"/>
                <a:cs typeface="Franklin Gothic Medium"/>
              </a:rPr>
              <a:t> </a:t>
            </a:r>
            <a:r>
              <a:rPr sz="2400" spc="0" dirty="0" smtClean="0">
                <a:latin typeface="Franklin Gothic Medium"/>
                <a:cs typeface="Franklin Gothic Medium"/>
              </a:rPr>
              <a:t>h</a:t>
            </a:r>
            <a:r>
              <a:rPr sz="2400" spc="-19" dirty="0" smtClean="0">
                <a:latin typeface="Franklin Gothic Medium"/>
                <a:cs typeface="Franklin Gothic Medium"/>
              </a:rPr>
              <a:t>o</a:t>
            </a:r>
            <a:r>
              <a:rPr sz="2400" spc="0" dirty="0" smtClean="0">
                <a:latin typeface="Franklin Gothic Medium"/>
                <a:cs typeface="Franklin Gothic Medium"/>
              </a:rPr>
              <a:t>w</a:t>
            </a:r>
            <a:r>
              <a:rPr sz="2400" spc="35" dirty="0" smtClean="0">
                <a:latin typeface="Franklin Gothic Medium"/>
                <a:cs typeface="Franklin Gothic Medium"/>
              </a:rPr>
              <a:t> </a:t>
            </a:r>
            <a:r>
              <a:rPr sz="2400" spc="-25" dirty="0" smtClean="0">
                <a:latin typeface="Franklin Gothic Medium"/>
                <a:cs typeface="Franklin Gothic Medium"/>
              </a:rPr>
              <a:t>y</a:t>
            </a:r>
            <a:r>
              <a:rPr sz="2400" spc="0" dirty="0" smtClean="0">
                <a:latin typeface="Franklin Gothic Medium"/>
                <a:cs typeface="Franklin Gothic Medium"/>
              </a:rPr>
              <a:t>ou</a:t>
            </a:r>
            <a:r>
              <a:rPr sz="2400" spc="19" dirty="0" smtClean="0">
                <a:latin typeface="Franklin Gothic Medium"/>
                <a:cs typeface="Franklin Gothic Medium"/>
              </a:rPr>
              <a:t> </a:t>
            </a:r>
            <a:r>
              <a:rPr sz="2400" spc="0" dirty="0" smtClean="0">
                <a:latin typeface="Franklin Gothic Medium"/>
                <a:cs typeface="Franklin Gothic Medium"/>
              </a:rPr>
              <a:t>r</a:t>
            </a:r>
            <a:r>
              <a:rPr sz="2400" spc="-9" dirty="0" smtClean="0">
                <a:latin typeface="Franklin Gothic Medium"/>
                <a:cs typeface="Franklin Gothic Medium"/>
              </a:rPr>
              <a:t>a</a:t>
            </a:r>
            <a:r>
              <a:rPr sz="2400" spc="0" dirty="0" smtClean="0">
                <a:latin typeface="Franklin Gothic Medium"/>
                <a:cs typeface="Franklin Gothic Medium"/>
              </a:rPr>
              <a:t>nk</a:t>
            </a:r>
            <a:r>
              <a:rPr sz="2400" spc="62" dirty="0" smtClean="0">
                <a:latin typeface="Franklin Gothic Medium"/>
                <a:cs typeface="Franklin Gothic Medium"/>
              </a:rPr>
              <a:t> </a:t>
            </a:r>
            <a:r>
              <a:rPr sz="2400" spc="0" dirty="0" smtClean="0">
                <a:latin typeface="Franklin Gothic Medium"/>
                <a:cs typeface="Franklin Gothic Medium"/>
              </a:rPr>
              <a:t>their</a:t>
            </a:r>
            <a:endParaRPr sz="2400" dirty="0">
              <a:latin typeface="Franklin Gothic Medium"/>
              <a:cs typeface="Franklin Gothic Medium"/>
            </a:endParaRPr>
          </a:p>
          <a:p>
            <a:pPr marL="299212" marR="39136">
              <a:lnSpc>
                <a:spcPct val="94482"/>
              </a:lnSpc>
              <a:spcBef>
                <a:spcPts val="26"/>
              </a:spcBef>
            </a:pPr>
            <a:r>
              <a:rPr sz="2400" spc="0" dirty="0" smtClean="0">
                <a:latin typeface="Franklin Gothic Medium"/>
                <a:cs typeface="Franklin Gothic Medium"/>
              </a:rPr>
              <a:t>progr</a:t>
            </a:r>
            <a:r>
              <a:rPr sz="2400" spc="-9" dirty="0" smtClean="0">
                <a:latin typeface="Franklin Gothic Medium"/>
                <a:cs typeface="Franklin Gothic Medium"/>
              </a:rPr>
              <a:t>a</a:t>
            </a:r>
            <a:r>
              <a:rPr sz="2400" spc="0" dirty="0" smtClean="0">
                <a:latin typeface="Franklin Gothic Medium"/>
                <a:cs typeface="Franklin Gothic Medium"/>
              </a:rPr>
              <a:t>ms</a:t>
            </a:r>
            <a:r>
              <a:rPr sz="2400" spc="53" dirty="0" smtClean="0">
                <a:latin typeface="Franklin Gothic Medium"/>
                <a:cs typeface="Franklin Gothic Medium"/>
              </a:rPr>
              <a:t> </a:t>
            </a:r>
            <a:r>
              <a:rPr sz="2400" spc="0" dirty="0" smtClean="0">
                <a:latin typeface="Franklin Gothic Medium"/>
                <a:cs typeface="Franklin Gothic Medium"/>
              </a:rPr>
              <a:t>on</a:t>
            </a:r>
            <a:r>
              <a:rPr sz="2400" spc="25" dirty="0" smtClean="0">
                <a:latin typeface="Franklin Gothic Medium"/>
                <a:cs typeface="Franklin Gothic Medium"/>
              </a:rPr>
              <a:t> </a:t>
            </a:r>
            <a:r>
              <a:rPr sz="2400" spc="-19" dirty="0" smtClean="0">
                <a:latin typeface="Franklin Gothic Medium"/>
                <a:cs typeface="Franklin Gothic Medium"/>
              </a:rPr>
              <a:t>y</a:t>
            </a:r>
            <a:r>
              <a:rPr sz="2400" spc="0" dirty="0" smtClean="0">
                <a:latin typeface="Franklin Gothic Medium"/>
                <a:cs typeface="Franklin Gothic Medium"/>
              </a:rPr>
              <a:t>our</a:t>
            </a:r>
            <a:r>
              <a:rPr sz="2400" spc="43" dirty="0" smtClean="0">
                <a:latin typeface="Franklin Gothic Medium"/>
                <a:cs typeface="Franklin Gothic Medium"/>
              </a:rPr>
              <a:t> </a:t>
            </a:r>
            <a:r>
              <a:rPr sz="2400" spc="0" dirty="0" smtClean="0">
                <a:latin typeface="Franklin Gothic Medium"/>
                <a:cs typeface="Franklin Gothic Medium"/>
              </a:rPr>
              <a:t>li</a:t>
            </a:r>
            <a:r>
              <a:rPr sz="2400" spc="25" dirty="0" smtClean="0">
                <a:latin typeface="Franklin Gothic Medium"/>
                <a:cs typeface="Franklin Gothic Medium"/>
              </a:rPr>
              <a:t>s</a:t>
            </a:r>
            <a:r>
              <a:rPr sz="2400" spc="0" dirty="0" smtClean="0">
                <a:latin typeface="Franklin Gothic Medium"/>
                <a:cs typeface="Franklin Gothic Medium"/>
              </a:rPr>
              <a:t>t.</a:t>
            </a:r>
            <a:endParaRPr sz="2400" dirty="0">
              <a:latin typeface="Franklin Gothic Medium"/>
              <a:cs typeface="Franklin Gothic Medium"/>
            </a:endParaRPr>
          </a:p>
          <a:p>
            <a:pPr marL="299212" indent="-286512">
              <a:lnSpc>
                <a:spcPts val="2821"/>
              </a:lnSpc>
              <a:spcBef>
                <a:spcPts val="1361"/>
              </a:spcBef>
              <a:tabLst>
                <a:tab pos="292100" algn="l"/>
              </a:tabLst>
            </a:pPr>
            <a:r>
              <a:rPr sz="2400" dirty="0" smtClean="0">
                <a:latin typeface="Wingdings"/>
                <a:cs typeface="Wingdings"/>
              </a:rPr>
              <a:t></a:t>
            </a:r>
            <a:r>
              <a:rPr sz="2400" dirty="0" smtClean="0">
                <a:latin typeface="Times New Roman"/>
                <a:cs typeface="Times New Roman"/>
              </a:rPr>
              <a:t>	</a:t>
            </a:r>
            <a:r>
              <a:rPr sz="2400" spc="0" dirty="0" smtClean="0">
                <a:latin typeface="Franklin Gothic Medium"/>
                <a:cs typeface="Franklin Gothic Medium"/>
              </a:rPr>
              <a:t>Do not</a:t>
            </a:r>
            <a:r>
              <a:rPr sz="2400" spc="115" dirty="0" smtClean="0">
                <a:latin typeface="Franklin Gothic Medium"/>
                <a:cs typeface="Franklin Gothic Medium"/>
              </a:rPr>
              <a:t> </a:t>
            </a:r>
            <a:r>
              <a:rPr sz="2400" spc="0" dirty="0" smtClean="0">
                <a:latin typeface="Franklin Gothic Medium"/>
                <a:cs typeface="Franklin Gothic Medium"/>
              </a:rPr>
              <a:t>li</a:t>
            </a:r>
            <a:r>
              <a:rPr sz="2400" spc="25" dirty="0" smtClean="0">
                <a:latin typeface="Franklin Gothic Medium"/>
                <a:cs typeface="Franklin Gothic Medium"/>
              </a:rPr>
              <a:t>s</a:t>
            </a:r>
            <a:r>
              <a:rPr sz="2400" spc="0" dirty="0" smtClean="0">
                <a:latin typeface="Franklin Gothic Medium"/>
                <a:cs typeface="Franklin Gothic Medium"/>
              </a:rPr>
              <a:t>t</a:t>
            </a:r>
            <a:r>
              <a:rPr sz="2400" spc="205" dirty="0" smtClean="0">
                <a:latin typeface="Franklin Gothic Medium"/>
                <a:cs typeface="Franklin Gothic Medium"/>
              </a:rPr>
              <a:t> </a:t>
            </a:r>
            <a:r>
              <a:rPr sz="2400" spc="0" dirty="0" smtClean="0">
                <a:latin typeface="Franklin Gothic Medium"/>
                <a:cs typeface="Franklin Gothic Medium"/>
              </a:rPr>
              <a:t>p</a:t>
            </a:r>
            <a:r>
              <a:rPr sz="2400" spc="-9" dirty="0" smtClean="0">
                <a:latin typeface="Franklin Gothic Medium"/>
                <a:cs typeface="Franklin Gothic Medium"/>
              </a:rPr>
              <a:t>r</a:t>
            </a:r>
            <a:r>
              <a:rPr sz="2400" spc="0" dirty="0" smtClean="0">
                <a:latin typeface="Franklin Gothic Medium"/>
                <a:cs typeface="Franklin Gothic Medium"/>
              </a:rPr>
              <a:t>ograms</a:t>
            </a:r>
            <a:r>
              <a:rPr sz="2400" spc="144" dirty="0" smtClean="0">
                <a:latin typeface="Franklin Gothic Medium"/>
                <a:cs typeface="Franklin Gothic Medium"/>
              </a:rPr>
              <a:t> </a:t>
            </a:r>
            <a:r>
              <a:rPr sz="2400" spc="-25" dirty="0" smtClean="0">
                <a:latin typeface="Franklin Gothic Medium"/>
                <a:cs typeface="Franklin Gothic Medium"/>
              </a:rPr>
              <a:t>y</a:t>
            </a:r>
            <a:r>
              <a:rPr sz="2400" spc="0" dirty="0" smtClean="0">
                <a:latin typeface="Franklin Gothic Medium"/>
                <a:cs typeface="Franklin Gothic Medium"/>
              </a:rPr>
              <a:t>ou a</a:t>
            </a:r>
            <a:r>
              <a:rPr sz="2400" spc="-9" dirty="0" smtClean="0">
                <a:latin typeface="Franklin Gothic Medium"/>
                <a:cs typeface="Franklin Gothic Medium"/>
              </a:rPr>
              <a:t>r</a:t>
            </a:r>
            <a:r>
              <a:rPr sz="2400" spc="0" dirty="0" smtClean="0">
                <a:latin typeface="Franklin Gothic Medium"/>
                <a:cs typeface="Franklin Gothic Medium"/>
              </a:rPr>
              <a:t>e</a:t>
            </a:r>
            <a:r>
              <a:rPr sz="2400" spc="76" dirty="0" smtClean="0">
                <a:latin typeface="Franklin Gothic Medium"/>
                <a:cs typeface="Franklin Gothic Medium"/>
              </a:rPr>
              <a:t> </a:t>
            </a:r>
            <a:r>
              <a:rPr sz="2400" spc="0" dirty="0" smtClean="0">
                <a:latin typeface="Franklin Gothic Medium"/>
                <a:cs typeface="Franklin Gothic Medium"/>
              </a:rPr>
              <a:t>not</a:t>
            </a:r>
            <a:r>
              <a:rPr sz="2400" spc="110" dirty="0" smtClean="0">
                <a:latin typeface="Franklin Gothic Medium"/>
                <a:cs typeface="Franklin Gothic Medium"/>
              </a:rPr>
              <a:t> </a:t>
            </a:r>
            <a:r>
              <a:rPr sz="2400" spc="0" dirty="0" smtClean="0">
                <a:latin typeface="Franklin Gothic Medium"/>
                <a:cs typeface="Franklin Gothic Medium"/>
              </a:rPr>
              <a:t>in</a:t>
            </a:r>
            <a:r>
              <a:rPr sz="2400" spc="-14" dirty="0" smtClean="0">
                <a:latin typeface="Franklin Gothic Medium"/>
                <a:cs typeface="Franklin Gothic Medium"/>
              </a:rPr>
              <a:t>t</a:t>
            </a:r>
            <a:r>
              <a:rPr sz="2400" spc="0" dirty="0" smtClean="0">
                <a:latin typeface="Franklin Gothic Medium"/>
                <a:cs typeface="Franklin Gothic Medium"/>
              </a:rPr>
              <a:t>ere</a:t>
            </a:r>
            <a:r>
              <a:rPr sz="2400" spc="19" dirty="0" smtClean="0">
                <a:latin typeface="Franklin Gothic Medium"/>
                <a:cs typeface="Franklin Gothic Medium"/>
              </a:rPr>
              <a:t>s</a:t>
            </a:r>
            <a:r>
              <a:rPr sz="2400" spc="-14" dirty="0" smtClean="0">
                <a:latin typeface="Franklin Gothic Medium"/>
                <a:cs typeface="Franklin Gothic Medium"/>
              </a:rPr>
              <a:t>t</a:t>
            </a:r>
            <a:r>
              <a:rPr sz="2400" spc="0" dirty="0" smtClean="0">
                <a:latin typeface="Franklin Gothic Medium"/>
                <a:cs typeface="Franklin Gothic Medium"/>
              </a:rPr>
              <a:t>ed</a:t>
            </a:r>
            <a:r>
              <a:rPr sz="2400" spc="394" dirty="0" smtClean="0">
                <a:latin typeface="Franklin Gothic Medium"/>
                <a:cs typeface="Franklin Gothic Medium"/>
              </a:rPr>
              <a:t> </a:t>
            </a:r>
            <a:r>
              <a:rPr sz="2400" spc="0" dirty="0" smtClean="0">
                <a:latin typeface="Franklin Gothic Medium"/>
                <a:cs typeface="Franklin Gothic Medium"/>
              </a:rPr>
              <a:t>in </a:t>
            </a:r>
            <a:endParaRPr sz="2400" dirty="0">
              <a:latin typeface="Franklin Gothic Medium"/>
              <a:cs typeface="Franklin Gothic Medium"/>
            </a:endParaRPr>
          </a:p>
          <a:p>
            <a:pPr marL="299212">
              <a:lnSpc>
                <a:spcPts val="2721"/>
              </a:lnSpc>
              <a:spcBef>
                <a:spcPts val="163"/>
              </a:spcBef>
              <a:tabLst>
                <a:tab pos="292100" algn="l"/>
              </a:tabLst>
            </a:pPr>
            <a:r>
              <a:rPr sz="2400" spc="0" dirty="0" smtClean="0">
                <a:latin typeface="Franklin Gothic Medium"/>
                <a:cs typeface="Franklin Gothic Medium"/>
              </a:rPr>
              <a:t>a</a:t>
            </a:r>
            <a:r>
              <a:rPr sz="2400" spc="-4" dirty="0" smtClean="0">
                <a:latin typeface="Franklin Gothic Medium"/>
                <a:cs typeface="Franklin Gothic Medium"/>
              </a:rPr>
              <a:t>t</a:t>
            </a:r>
            <a:r>
              <a:rPr sz="2400" spc="-14" dirty="0" smtClean="0">
                <a:latin typeface="Franklin Gothic Medium"/>
                <a:cs typeface="Franklin Gothic Medium"/>
              </a:rPr>
              <a:t>t</a:t>
            </a:r>
            <a:r>
              <a:rPr sz="2400" spc="0" dirty="0" smtClean="0">
                <a:latin typeface="Franklin Gothic Medium"/>
                <a:cs typeface="Franklin Gothic Medium"/>
              </a:rPr>
              <a:t>ending</a:t>
            </a:r>
            <a:r>
              <a:rPr sz="2400" spc="291" dirty="0" smtClean="0">
                <a:latin typeface="Franklin Gothic Medium"/>
                <a:cs typeface="Franklin Gothic Medium"/>
              </a:rPr>
              <a:t> </a:t>
            </a:r>
            <a:r>
              <a:rPr sz="2400" spc="0" dirty="0" smtClean="0">
                <a:latin typeface="Franklin Gothic Medium"/>
                <a:cs typeface="Franklin Gothic Medium"/>
              </a:rPr>
              <a:t>ju</a:t>
            </a:r>
            <a:r>
              <a:rPr sz="2400" spc="25" dirty="0" smtClean="0">
                <a:latin typeface="Franklin Gothic Medium"/>
                <a:cs typeface="Franklin Gothic Medium"/>
              </a:rPr>
              <a:t>s</a:t>
            </a:r>
            <a:r>
              <a:rPr sz="2400" spc="0" dirty="0" smtClean="0">
                <a:latin typeface="Franklin Gothic Medium"/>
                <a:cs typeface="Franklin Gothic Medium"/>
              </a:rPr>
              <a:t>t</a:t>
            </a:r>
            <a:r>
              <a:rPr sz="2400" spc="158" dirty="0" smtClean="0">
                <a:latin typeface="Franklin Gothic Medium"/>
                <a:cs typeface="Franklin Gothic Medium"/>
              </a:rPr>
              <a:t> </a:t>
            </a:r>
            <a:r>
              <a:rPr sz="2400" spc="-9" dirty="0" smtClean="0">
                <a:latin typeface="Franklin Gothic Medium"/>
                <a:cs typeface="Franklin Gothic Medium"/>
              </a:rPr>
              <a:t>f</a:t>
            </a:r>
            <a:r>
              <a:rPr sz="2400" spc="0" dirty="0" smtClean="0">
                <a:latin typeface="Franklin Gothic Medium"/>
                <a:cs typeface="Franklin Gothic Medium"/>
              </a:rPr>
              <a:t>or</a:t>
            </a:r>
            <a:r>
              <a:rPr sz="2400" spc="48" dirty="0" smtClean="0">
                <a:latin typeface="Franklin Gothic Medium"/>
                <a:cs typeface="Franklin Gothic Medium"/>
              </a:rPr>
              <a:t> </a:t>
            </a:r>
            <a:r>
              <a:rPr sz="2400" spc="-9" dirty="0" smtClean="0">
                <a:latin typeface="Franklin Gothic Medium"/>
                <a:cs typeface="Franklin Gothic Medium"/>
              </a:rPr>
              <a:t>t</a:t>
            </a:r>
            <a:r>
              <a:rPr sz="2400" spc="0" dirty="0" smtClean="0">
                <a:latin typeface="Franklin Gothic Medium"/>
                <a:cs typeface="Franklin Gothic Medium"/>
              </a:rPr>
              <a:t>he</a:t>
            </a:r>
            <a:r>
              <a:rPr sz="2400" spc="95" dirty="0" smtClean="0">
                <a:latin typeface="Franklin Gothic Medium"/>
                <a:cs typeface="Franklin Gothic Medium"/>
              </a:rPr>
              <a:t> </a:t>
            </a:r>
            <a:r>
              <a:rPr sz="2400" spc="4" dirty="0" smtClean="0">
                <a:latin typeface="Franklin Gothic Medium"/>
                <a:cs typeface="Franklin Gothic Medium"/>
              </a:rPr>
              <a:t>s</a:t>
            </a:r>
            <a:r>
              <a:rPr sz="2400" spc="0" dirty="0" smtClean="0">
                <a:latin typeface="Franklin Gothic Medium"/>
                <a:cs typeface="Franklin Gothic Medium"/>
              </a:rPr>
              <a:t>a</a:t>
            </a:r>
            <a:r>
              <a:rPr sz="2400" spc="-25" dirty="0" smtClean="0">
                <a:latin typeface="Franklin Gothic Medium"/>
                <a:cs typeface="Franklin Gothic Medium"/>
              </a:rPr>
              <a:t>k</a:t>
            </a:r>
            <a:r>
              <a:rPr sz="2400" spc="0" dirty="0" smtClean="0">
                <a:latin typeface="Franklin Gothic Medium"/>
                <a:cs typeface="Franklin Gothic Medium"/>
              </a:rPr>
              <a:t>e</a:t>
            </a:r>
            <a:r>
              <a:rPr sz="2400" spc="94" dirty="0" smtClean="0">
                <a:latin typeface="Franklin Gothic Medium"/>
                <a:cs typeface="Franklin Gothic Medium"/>
              </a:rPr>
              <a:t> </a:t>
            </a:r>
            <a:r>
              <a:rPr sz="2400" spc="0" dirty="0" smtClean="0">
                <a:latin typeface="Franklin Gothic Medium"/>
                <a:cs typeface="Franklin Gothic Medium"/>
              </a:rPr>
              <a:t>of</a:t>
            </a:r>
            <a:r>
              <a:rPr sz="2400" spc="20" dirty="0" smtClean="0">
                <a:latin typeface="Franklin Gothic Medium"/>
                <a:cs typeface="Franklin Gothic Medium"/>
              </a:rPr>
              <a:t> </a:t>
            </a:r>
            <a:r>
              <a:rPr sz="2400" spc="0" dirty="0" smtClean="0">
                <a:latin typeface="Franklin Gothic Medium"/>
                <a:cs typeface="Franklin Gothic Medium"/>
              </a:rPr>
              <a:t>getting</a:t>
            </a:r>
            <a:r>
              <a:rPr sz="2400" spc="358" dirty="0" smtClean="0">
                <a:latin typeface="Franklin Gothic Medium"/>
                <a:cs typeface="Franklin Gothic Medium"/>
              </a:rPr>
              <a:t> </a:t>
            </a:r>
            <a:r>
              <a:rPr sz="2400" spc="0" dirty="0" smtClean="0">
                <a:latin typeface="Franklin Gothic Medium"/>
                <a:cs typeface="Franklin Gothic Medium"/>
              </a:rPr>
              <a:t>in</a:t>
            </a:r>
            <a:r>
              <a:rPr sz="2400" spc="56" dirty="0" smtClean="0">
                <a:latin typeface="Franklin Gothic Medium"/>
                <a:cs typeface="Franklin Gothic Medium"/>
              </a:rPr>
              <a:t> </a:t>
            </a:r>
            <a:r>
              <a:rPr sz="2400" spc="0" dirty="0" smtClean="0">
                <a:latin typeface="Franklin Gothic Medium"/>
                <a:cs typeface="Franklin Gothic Medium"/>
              </a:rPr>
              <a:t>som</a:t>
            </a:r>
            <a:r>
              <a:rPr sz="2400" spc="-25" dirty="0" smtClean="0">
                <a:latin typeface="Franklin Gothic Medium"/>
                <a:cs typeface="Franklin Gothic Medium"/>
              </a:rPr>
              <a:t>e</a:t>
            </a:r>
            <a:r>
              <a:rPr sz="2400" spc="0" dirty="0" smtClean="0">
                <a:latin typeface="Franklin Gothic Medium"/>
                <a:cs typeface="Franklin Gothic Medium"/>
              </a:rPr>
              <a:t>where.</a:t>
            </a:r>
            <a:endParaRPr sz="2400" dirty="0">
              <a:latin typeface="Franklin Gothic Medium"/>
              <a:cs typeface="Franklin Gothic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 xmlns:p14="http://schemas.microsoft.com/office/powerpoint/2010/main" val="1489909310"/>
              </p:ext>
            </p:extLst>
          </p:nvPr>
        </p:nvGraphicFramePr>
        <p:xfrm>
          <a:off x="286589" y="3283796"/>
          <a:ext cx="9485223" cy="18592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565955">
                  <a:extLst>
                    <a:ext uri="{9D8B030D-6E8A-4147-A177-3AD203B41FA5}">
                      <a16:colId xmlns:a16="http://schemas.microsoft.com/office/drawing/2014/main" xmlns="" val="20000"/>
                    </a:ext>
                  </a:extLst>
                </a:gridCol>
                <a:gridCol w="1753175">
                  <a:extLst>
                    <a:ext uri="{9D8B030D-6E8A-4147-A177-3AD203B41FA5}">
                      <a16:colId xmlns:a16="http://schemas.microsoft.com/office/drawing/2014/main" xmlns="" val="20001"/>
                    </a:ext>
                  </a:extLst>
                </a:gridCol>
                <a:gridCol w="3255896">
                  <a:extLst>
                    <a:ext uri="{9D8B030D-6E8A-4147-A177-3AD203B41FA5}">
                      <a16:colId xmlns:a16="http://schemas.microsoft.com/office/drawing/2014/main" xmlns="" val="20002"/>
                    </a:ext>
                  </a:extLst>
                </a:gridCol>
                <a:gridCol w="2910197">
                  <a:extLst>
                    <a:ext uri="{9D8B030D-6E8A-4147-A177-3AD203B41FA5}">
                      <a16:colId xmlns:a16="http://schemas.microsoft.com/office/drawing/2014/main" xmlns="" val="20003"/>
                    </a:ext>
                  </a:extLst>
                </a:gridCol>
              </a:tblGrid>
              <a:tr h="1533595">
                <a:tc>
                  <a:txBody>
                    <a:bodyPr/>
                    <a:lstStyle/>
                    <a:p>
                      <a:pPr lvl="0" algn="ctr"/>
                      <a:r>
                        <a:rPr lang="en-US" sz="1900" b="1" u="sng" kern="1200" dirty="0">
                          <a:solidFill>
                            <a:srgbClr val="302169"/>
                          </a:solidFill>
                          <a:effectLst/>
                          <a:latin typeface="+mn-lt"/>
                          <a:ea typeface="+mn-ea"/>
                          <a:cs typeface="+mn-cs"/>
                        </a:rPr>
                        <a:t>ZONED</a:t>
                      </a:r>
                      <a:endParaRPr lang="en-US" sz="1900" u="sng" kern="1200" dirty="0">
                        <a:solidFill>
                          <a:srgbClr val="302169"/>
                        </a:solidFill>
                        <a:effectLst/>
                        <a:latin typeface="+mn-lt"/>
                        <a:ea typeface="+mn-ea"/>
                        <a:cs typeface="+mn-cs"/>
                      </a:endParaRPr>
                    </a:p>
                    <a:p>
                      <a:pPr marL="285750" lvl="0" indent="-285750" algn="l">
                        <a:buFont typeface="Arial" panose="020B0604020202020204" pitchFamily="34" charset="0"/>
                        <a:buChar char="•"/>
                      </a:pPr>
                      <a:r>
                        <a:rPr lang="en-US" sz="1900" kern="1200" dirty="0">
                          <a:solidFill>
                            <a:schemeClr val="tx1"/>
                          </a:solidFill>
                          <a:effectLst/>
                          <a:latin typeface="+mn-lt"/>
                          <a:ea typeface="+mn-ea"/>
                          <a:cs typeface="+mn-cs"/>
                        </a:rPr>
                        <a:t>Based on address</a:t>
                      </a:r>
                    </a:p>
                  </a:txBody>
                  <a:tcPr marL="100584" marR="100584" marT="60960" marB="60960"/>
                </a:tc>
                <a:tc>
                  <a:txBody>
                    <a:bodyPr/>
                    <a:lstStyle/>
                    <a:p>
                      <a:pPr lvl="0" algn="ctr"/>
                      <a:r>
                        <a:rPr lang="en-US" sz="1800" b="1" u="sng" kern="1200" dirty="0">
                          <a:solidFill>
                            <a:srgbClr val="302169"/>
                          </a:solidFill>
                          <a:effectLst/>
                          <a:latin typeface="+mn-lt"/>
                          <a:ea typeface="+mn-ea"/>
                          <a:cs typeface="+mn-cs"/>
                        </a:rPr>
                        <a:t>UNSCREENED</a:t>
                      </a:r>
                      <a:endParaRPr lang="en-US" sz="1800" u="sng" kern="1200" dirty="0">
                        <a:solidFill>
                          <a:srgbClr val="302169"/>
                        </a:solidFill>
                        <a:effectLst/>
                        <a:latin typeface="+mn-lt"/>
                        <a:ea typeface="+mn-ea"/>
                        <a:cs typeface="+mn-cs"/>
                      </a:endParaRPr>
                    </a:p>
                    <a:p>
                      <a:pPr marL="285750" lvl="0" indent="-285750" algn="l">
                        <a:buFont typeface="Arial" panose="020B0604020202020204" pitchFamily="34" charset="0"/>
                        <a:buChar char="•"/>
                      </a:pPr>
                      <a:r>
                        <a:rPr lang="en-US" sz="1900" kern="1200" dirty="0">
                          <a:solidFill>
                            <a:schemeClr val="tx1"/>
                          </a:solidFill>
                          <a:effectLst/>
                          <a:latin typeface="+mn-lt"/>
                          <a:ea typeface="+mn-ea"/>
                          <a:cs typeface="+mn-cs"/>
                        </a:rPr>
                        <a:t>Random</a:t>
                      </a:r>
                      <a:r>
                        <a:rPr lang="en-US" sz="1900" kern="1200" baseline="0" dirty="0">
                          <a:solidFill>
                            <a:schemeClr val="tx1"/>
                          </a:solidFill>
                          <a:effectLst/>
                          <a:latin typeface="+mn-lt"/>
                          <a:ea typeface="+mn-ea"/>
                          <a:cs typeface="+mn-cs"/>
                        </a:rPr>
                        <a:t> selection</a:t>
                      </a:r>
                      <a:endParaRPr lang="en-US" sz="19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900" kern="1200" dirty="0">
                        <a:solidFill>
                          <a:schemeClr val="tx1"/>
                        </a:solidFill>
                        <a:effectLst/>
                        <a:latin typeface="+mn-lt"/>
                        <a:ea typeface="+mn-ea"/>
                        <a:cs typeface="+mn-cs"/>
                      </a:endParaRPr>
                    </a:p>
                  </a:txBody>
                  <a:tcPr marL="100584" marR="100584"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u="sng" kern="1200" dirty="0">
                          <a:solidFill>
                            <a:srgbClr val="302169"/>
                          </a:solidFill>
                          <a:effectLst/>
                          <a:latin typeface="+mn-lt"/>
                          <a:ea typeface="+mn-ea"/>
                          <a:cs typeface="+mn-cs"/>
                        </a:rPr>
                        <a:t>LIMITED UNSCREENED</a:t>
                      </a:r>
                      <a:endParaRPr lang="en-US" sz="1900" u="sng" kern="1200" dirty="0">
                        <a:solidFill>
                          <a:srgbClr val="302169"/>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tx1"/>
                          </a:solidFill>
                          <a:effectLst/>
                          <a:latin typeface="+mn-lt"/>
                          <a:ea typeface="+mn-ea"/>
                          <a:cs typeface="+mn-cs"/>
                        </a:rPr>
                        <a:t>Random selection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tx1"/>
                          </a:solidFill>
                          <a:effectLst/>
                          <a:latin typeface="+mn-lt"/>
                          <a:ea typeface="+mn-ea"/>
                          <a:cs typeface="+mn-cs"/>
                        </a:rPr>
                        <a:t>Higher priority to students</a:t>
                      </a:r>
                      <a:r>
                        <a:rPr lang="en-US" sz="1900" kern="1200" baseline="0" dirty="0">
                          <a:solidFill>
                            <a:schemeClr val="tx1"/>
                          </a:solidFill>
                          <a:effectLst/>
                          <a:latin typeface="+mn-lt"/>
                          <a:ea typeface="+mn-ea"/>
                          <a:cs typeface="+mn-cs"/>
                        </a:rPr>
                        <a:t> who demonstrate interest </a:t>
                      </a:r>
                      <a:endParaRPr lang="en-US" sz="1900" kern="1200" dirty="0">
                        <a:solidFill>
                          <a:schemeClr val="tx1"/>
                        </a:solidFill>
                        <a:effectLst/>
                        <a:latin typeface="+mn-lt"/>
                        <a:ea typeface="+mn-ea"/>
                        <a:cs typeface="+mn-cs"/>
                      </a:endParaRPr>
                    </a:p>
                  </a:txBody>
                  <a:tcPr marL="100584" marR="100584"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u="sng" kern="1200" dirty="0">
                          <a:solidFill>
                            <a:srgbClr val="302169"/>
                          </a:solidFill>
                          <a:effectLst/>
                          <a:latin typeface="+mn-lt"/>
                          <a:ea typeface="+mn-ea"/>
                          <a:cs typeface="+mn-cs"/>
                        </a:rPr>
                        <a:t>SCREENED FOR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u="none" kern="1200" dirty="0">
                          <a:solidFill>
                            <a:schemeClr val="tx1"/>
                          </a:solidFill>
                          <a:effectLst/>
                          <a:latin typeface="+mn-lt"/>
                          <a:ea typeface="+mn-ea"/>
                          <a:cs typeface="+mn-cs"/>
                        </a:rPr>
                        <a:t>Based</a:t>
                      </a:r>
                      <a:r>
                        <a:rPr lang="en-US" sz="1900" b="0" u="none" kern="1200" baseline="0" dirty="0">
                          <a:solidFill>
                            <a:schemeClr val="tx1"/>
                          </a:solidFill>
                          <a:effectLst/>
                          <a:latin typeface="+mn-lt"/>
                          <a:ea typeface="+mn-ea"/>
                          <a:cs typeface="+mn-cs"/>
                        </a:rPr>
                        <a:t> on students’ English language skills and/or years in the country.</a:t>
                      </a:r>
                      <a:endParaRPr lang="en-US" sz="1900" b="0" u="none" kern="1200" dirty="0">
                        <a:solidFill>
                          <a:schemeClr val="tx1"/>
                        </a:solidFill>
                        <a:effectLst/>
                        <a:latin typeface="+mn-lt"/>
                        <a:ea typeface="+mn-ea"/>
                        <a:cs typeface="+mn-cs"/>
                      </a:endParaRPr>
                    </a:p>
                  </a:txBody>
                  <a:tcPr marL="100584" marR="100584" marT="60960" marB="60960"/>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1552222982"/>
              </p:ext>
            </p:extLst>
          </p:nvPr>
        </p:nvGraphicFramePr>
        <p:xfrm>
          <a:off x="299484" y="5443537"/>
          <a:ext cx="9472326" cy="272796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247895">
                  <a:extLst>
                    <a:ext uri="{9D8B030D-6E8A-4147-A177-3AD203B41FA5}">
                      <a16:colId xmlns:a16="http://schemas.microsoft.com/office/drawing/2014/main" xmlns="" val="20000"/>
                    </a:ext>
                  </a:extLst>
                </a:gridCol>
                <a:gridCol w="2141810">
                  <a:extLst>
                    <a:ext uri="{9D8B030D-6E8A-4147-A177-3AD203B41FA5}">
                      <a16:colId xmlns:a16="http://schemas.microsoft.com/office/drawing/2014/main" xmlns="" val="20001"/>
                    </a:ext>
                  </a:extLst>
                </a:gridCol>
                <a:gridCol w="4082621">
                  <a:extLst>
                    <a:ext uri="{9D8B030D-6E8A-4147-A177-3AD203B41FA5}">
                      <a16:colId xmlns:a16="http://schemas.microsoft.com/office/drawing/2014/main" xmlns="" val="20002"/>
                    </a:ext>
                  </a:extLst>
                </a:gridCol>
              </a:tblGrid>
              <a:tr h="2397760">
                <a:tc>
                  <a:txBody>
                    <a:bodyPr/>
                    <a:lstStyle/>
                    <a:p>
                      <a:pPr algn="ctr"/>
                      <a:r>
                        <a:rPr lang="en-US" sz="1900" b="1" u="sng" dirty="0">
                          <a:solidFill>
                            <a:srgbClr val="302169"/>
                          </a:solidFill>
                          <a:latin typeface="+mn-lt"/>
                        </a:rPr>
                        <a:t>SCREENED</a:t>
                      </a:r>
                    </a:p>
                    <a:p>
                      <a:pPr marL="176213" indent="-176213" algn="l">
                        <a:buFont typeface="Arial" panose="020B0604020202020204" pitchFamily="34" charset="0"/>
                        <a:buChar char="•"/>
                      </a:pPr>
                      <a:r>
                        <a:rPr lang="en-US" sz="1900" b="0" baseline="0" dirty="0">
                          <a:latin typeface="+mn-lt"/>
                        </a:rPr>
                        <a:t>Screened programs rank students using seventh grade core course grades, attendance, and state test scores.</a:t>
                      </a:r>
                    </a:p>
                    <a:p>
                      <a:pPr marL="176213" indent="-176213" algn="l">
                        <a:buFont typeface="Arial" panose="020B0604020202020204" pitchFamily="34" charset="0"/>
                        <a:buChar char="•"/>
                      </a:pPr>
                      <a:r>
                        <a:rPr lang="en-US" sz="1900" b="0" baseline="0" dirty="0">
                          <a:latin typeface="+mn-lt"/>
                        </a:rPr>
                        <a:t>Additional requirements possible, such as portfolios or interviews.</a:t>
                      </a:r>
                      <a:endParaRPr lang="en-US" sz="1900" b="1" dirty="0">
                        <a:latin typeface="+mn-lt"/>
                      </a:endParaRPr>
                    </a:p>
                  </a:txBody>
                  <a:tcPr marL="100584" marR="100584" marT="60960" marB="60960"/>
                </a:tc>
                <a:tc>
                  <a:txBody>
                    <a:bodyPr/>
                    <a:lstStyle/>
                    <a:p>
                      <a:pPr algn="ctr"/>
                      <a:r>
                        <a:rPr lang="en-US" sz="1900" b="1" u="sng" dirty="0">
                          <a:solidFill>
                            <a:srgbClr val="302169"/>
                          </a:solidFill>
                          <a:latin typeface="+mn-lt"/>
                        </a:rPr>
                        <a:t>AUDITION</a:t>
                      </a:r>
                    </a:p>
                    <a:p>
                      <a:pPr marL="114300" indent="-114300" algn="l">
                        <a:buFont typeface="Arial" panose="020B0604020202020204" pitchFamily="34" charset="0"/>
                        <a:buChar char="•"/>
                      </a:pPr>
                      <a:r>
                        <a:rPr lang="en-US" sz="1900" b="0" u="none" baseline="0" dirty="0">
                          <a:solidFill>
                            <a:schemeClr val="tx1"/>
                          </a:solidFill>
                          <a:latin typeface="+mn-lt"/>
                        </a:rPr>
                        <a:t>Same as </a:t>
                      </a:r>
                      <a:r>
                        <a:rPr lang="en-US" sz="1900" b="1" u="none" baseline="0" dirty="0">
                          <a:solidFill>
                            <a:schemeClr val="tx1"/>
                          </a:solidFill>
                          <a:latin typeface="+mn-lt"/>
                        </a:rPr>
                        <a:t>Screened,</a:t>
                      </a:r>
                      <a:r>
                        <a:rPr lang="en-US" sz="1900" b="0" u="none" baseline="0" dirty="0">
                          <a:solidFill>
                            <a:schemeClr val="tx1"/>
                          </a:solidFill>
                          <a:latin typeface="+mn-lt"/>
                        </a:rPr>
                        <a:t> but require an audition. (Some auditions require pre-registration.) </a:t>
                      </a:r>
                    </a:p>
                  </a:txBody>
                  <a:tcPr marL="100584" marR="100584" marT="60960" marB="60960"/>
                </a:tc>
                <a:tc>
                  <a:txBody>
                    <a:bodyPr/>
                    <a:lstStyle/>
                    <a:p>
                      <a:pPr lvl="0" algn="ctr"/>
                      <a:r>
                        <a:rPr lang="en-US" sz="1900" b="1" u="sng" kern="1200" dirty="0">
                          <a:solidFill>
                            <a:srgbClr val="302169"/>
                          </a:solidFill>
                          <a:effectLst/>
                          <a:latin typeface="+mn-lt"/>
                          <a:ea typeface="+mn-ea"/>
                          <a:cs typeface="+mn-cs"/>
                        </a:rPr>
                        <a:t>EDUCATIONAL</a:t>
                      </a:r>
                      <a:r>
                        <a:rPr lang="en-US" sz="1900" b="1" u="sng" kern="1200" baseline="0" dirty="0">
                          <a:solidFill>
                            <a:srgbClr val="302169"/>
                          </a:solidFill>
                          <a:effectLst/>
                          <a:latin typeface="+mn-lt"/>
                          <a:ea typeface="+mn-ea"/>
                          <a:cs typeface="+mn-cs"/>
                        </a:rPr>
                        <a:t> OPTION</a:t>
                      </a:r>
                      <a:endParaRPr lang="en-US" sz="1900" b="1" u="sng" kern="1200" dirty="0">
                        <a:solidFill>
                          <a:srgbClr val="302169"/>
                        </a:solidFill>
                        <a:effectLst/>
                        <a:latin typeface="+mn-lt"/>
                        <a:ea typeface="+mn-ea"/>
                        <a:cs typeface="+mn-cs"/>
                      </a:endParaRPr>
                    </a:p>
                    <a:p>
                      <a:pPr marL="0" lvl="0" indent="0" algn="l">
                        <a:buFont typeface="Arial" panose="020B0604020202020204" pitchFamily="34" charset="0"/>
                        <a:buNone/>
                      </a:pPr>
                      <a:r>
                        <a:rPr lang="en-US" sz="1900" kern="1200" dirty="0">
                          <a:solidFill>
                            <a:schemeClr val="tx1"/>
                          </a:solidFill>
                          <a:effectLst/>
                          <a:latin typeface="+mn-lt"/>
                          <a:ea typeface="+mn-ea"/>
                          <a:cs typeface="+mn-cs"/>
                        </a:rPr>
                        <a:t>Seats reserved for students with high,</a:t>
                      </a:r>
                      <a:r>
                        <a:rPr lang="en-US" sz="1900" kern="1200" baseline="0" dirty="0">
                          <a:solidFill>
                            <a:schemeClr val="tx1"/>
                          </a:solidFill>
                          <a:effectLst/>
                          <a:latin typeface="+mn-lt"/>
                          <a:ea typeface="+mn-ea"/>
                          <a:cs typeface="+mn-cs"/>
                        </a:rPr>
                        <a:t> medium, and low NY State ELA scores.</a:t>
                      </a:r>
                    </a:p>
                    <a:p>
                      <a:pPr marL="285750" lvl="0" indent="-285750" algn="l">
                        <a:buFont typeface="Arial" panose="020B0604020202020204" pitchFamily="34" charset="0"/>
                        <a:buChar char="•"/>
                      </a:pPr>
                      <a:r>
                        <a:rPr lang="en-US" sz="1900" kern="1200" baseline="0" dirty="0">
                          <a:solidFill>
                            <a:schemeClr val="tx1"/>
                          </a:solidFill>
                          <a:effectLst/>
                          <a:latin typeface="+mn-lt"/>
                          <a:ea typeface="+mn-ea"/>
                          <a:cs typeface="+mn-cs"/>
                        </a:rPr>
                        <a:t>Half of seats filled by students who were ranked by the school.</a:t>
                      </a:r>
                    </a:p>
                    <a:p>
                      <a:pPr marL="285750" lvl="0" indent="-285750" algn="l">
                        <a:buFont typeface="Arial" panose="020B0604020202020204" pitchFamily="34" charset="0"/>
                        <a:buChar char="•"/>
                      </a:pPr>
                      <a:r>
                        <a:rPr lang="en-US" sz="1900" kern="1200" baseline="0" dirty="0">
                          <a:solidFill>
                            <a:schemeClr val="tx1"/>
                          </a:solidFill>
                          <a:effectLst/>
                          <a:latin typeface="+mn-lt"/>
                          <a:ea typeface="+mn-ea"/>
                          <a:cs typeface="+mn-cs"/>
                        </a:rPr>
                        <a:t>Half of seats filled through random selection.</a:t>
                      </a:r>
                      <a:endParaRPr lang="en-US" sz="1900" kern="1200" dirty="0">
                        <a:solidFill>
                          <a:schemeClr val="tx1"/>
                        </a:solidFill>
                        <a:effectLst/>
                        <a:latin typeface="+mn-lt"/>
                        <a:ea typeface="+mn-ea"/>
                        <a:cs typeface="+mn-cs"/>
                      </a:endParaRPr>
                    </a:p>
                  </a:txBody>
                  <a:tcPr marL="100584" marR="100584" marT="60960" marB="60960"/>
                </a:tc>
                <a:extLst>
                  <a:ext uri="{0D108BD9-81ED-4DB2-BD59-A6C34878D82A}">
                    <a16:rowId xmlns:a16="http://schemas.microsoft.com/office/drawing/2014/main" xmlns="" val="10000"/>
                  </a:ext>
                </a:extLst>
              </a:tr>
            </a:tbl>
          </a:graphicData>
        </a:graphic>
      </p:graphicFrame>
      <p:sp>
        <p:nvSpPr>
          <p:cNvPr id="13" name="Text Placeholder 21"/>
          <p:cNvSpPr txBox="1">
            <a:spLocks/>
          </p:cNvSpPr>
          <p:nvPr/>
        </p:nvSpPr>
        <p:spPr bwMode="auto">
          <a:xfrm>
            <a:off x="299484" y="2844800"/>
            <a:ext cx="9472327" cy="320672"/>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p:spPr>
        <p:txBody>
          <a:bodyPr lIns="109728" tIns="54864" rIns="109728" bIns="54864" anchor="ctr"/>
          <a:lstStyle>
            <a:lvl1pPr eaLnBrk="0" hangingPunct="0">
              <a:spcBef>
                <a:spcPts val="700"/>
              </a:spcBef>
              <a:buClr>
                <a:schemeClr val="accent2"/>
              </a:buClr>
              <a:buSzPct val="60000"/>
              <a:buFont typeface="Wingdings" pitchFamily="2" charset="2"/>
              <a:buChar char=""/>
              <a:defRPr sz="2900">
                <a:solidFill>
                  <a:schemeClr val="tx1"/>
                </a:solidFill>
                <a:latin typeface="Rockwell" pitchFamily="18" charset="0"/>
              </a:defRPr>
            </a:lvl1pPr>
            <a:lvl2pPr marL="639763" indent="-273050" eaLnBrk="0" hangingPunct="0">
              <a:spcBef>
                <a:spcPts val="550"/>
              </a:spcBef>
              <a:buClr>
                <a:schemeClr val="accent1"/>
              </a:buClr>
              <a:buSzPct val="70000"/>
              <a:buFont typeface="Wingdings 2" pitchFamily="18" charset="2"/>
              <a:buChar char=""/>
              <a:defRPr sz="2600">
                <a:solidFill>
                  <a:schemeClr val="tx1"/>
                </a:solidFill>
                <a:latin typeface="Rockwell" pitchFamily="18" charset="0"/>
              </a:defRPr>
            </a:lvl2pPr>
            <a:lvl3pPr indent="-228600" eaLnBrk="0" hangingPunct="0">
              <a:spcBef>
                <a:spcPts val="500"/>
              </a:spcBef>
              <a:buClr>
                <a:schemeClr val="accent2"/>
              </a:buClr>
              <a:buSzPct val="75000"/>
              <a:buFont typeface="Wingdings" pitchFamily="2" charset="2"/>
              <a:buChar char=""/>
              <a:defRPr sz="2300">
                <a:solidFill>
                  <a:schemeClr val="tx1"/>
                </a:solidFill>
                <a:latin typeface="Rockwell" pitchFamily="18" charset="0"/>
              </a:defRPr>
            </a:lvl3pPr>
            <a:lvl4pPr indent="-228600" eaLnBrk="0" hangingPunct="0">
              <a:spcBef>
                <a:spcPts val="400"/>
              </a:spcBef>
              <a:buClr>
                <a:srgbClr val="62A400"/>
              </a:buClr>
              <a:buSzPct val="75000"/>
              <a:buFont typeface="Wingdings" pitchFamily="2" charset="2"/>
              <a:buChar char=""/>
              <a:defRPr sz="2000">
                <a:solidFill>
                  <a:schemeClr val="tx1"/>
                </a:solidFill>
                <a:latin typeface="Rockwell" pitchFamily="18" charset="0"/>
              </a:defRPr>
            </a:lvl4pPr>
            <a:lvl5pPr indent="-228600" eaLnBrk="0" hangingPunct="0">
              <a:spcBef>
                <a:spcPts val="400"/>
              </a:spcBef>
              <a:buClr>
                <a:srgbClr val="D1E1FF"/>
              </a:buClr>
              <a:buSzPct val="65000"/>
              <a:buFont typeface="Wingdings" pitchFamily="2" charset="2"/>
              <a:buChar char=""/>
              <a:defRPr sz="2000">
                <a:solidFill>
                  <a:schemeClr val="tx1"/>
                </a:solidFill>
                <a:latin typeface="Rockwell" pitchFamily="18" charset="0"/>
              </a:defRPr>
            </a:lvl5pPr>
            <a:lvl6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6pPr>
            <a:lvl7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7pPr>
            <a:lvl8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8pPr>
            <a:lvl9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9pPr>
          </a:lstStyle>
          <a:p>
            <a:pPr algn="ctr">
              <a:lnSpc>
                <a:spcPct val="110000"/>
              </a:lnSpc>
              <a:spcBef>
                <a:spcPts val="720"/>
              </a:spcBef>
              <a:spcAft>
                <a:spcPts val="720"/>
              </a:spcAft>
              <a:buNone/>
            </a:pPr>
            <a:r>
              <a:rPr lang="en-US" altLang="en-US" sz="2200" dirty="0">
                <a:solidFill>
                  <a:schemeClr val="bg1"/>
                </a:solidFill>
                <a:latin typeface="+mn-lt"/>
                <a:cs typeface="Arial"/>
              </a:rPr>
              <a:t>These programs </a:t>
            </a:r>
            <a:r>
              <a:rPr lang="en-US" altLang="en-US" sz="2200" b="1" u="sng" dirty="0">
                <a:solidFill>
                  <a:schemeClr val="bg1"/>
                </a:solidFill>
                <a:latin typeface="+mn-lt"/>
                <a:cs typeface="Arial"/>
              </a:rPr>
              <a:t>DO NOT</a:t>
            </a:r>
            <a:r>
              <a:rPr lang="en-US" altLang="en-US" sz="2200" b="1" dirty="0">
                <a:solidFill>
                  <a:schemeClr val="bg1"/>
                </a:solidFill>
                <a:latin typeface="+mn-lt"/>
                <a:cs typeface="Arial"/>
              </a:rPr>
              <a:t> </a:t>
            </a:r>
            <a:r>
              <a:rPr lang="en-US" altLang="en-US" sz="2200" dirty="0">
                <a:solidFill>
                  <a:schemeClr val="bg1"/>
                </a:solidFill>
                <a:latin typeface="+mn-lt"/>
                <a:cs typeface="Arial"/>
              </a:rPr>
              <a:t>see applicant’s school record</a:t>
            </a:r>
          </a:p>
        </p:txBody>
      </p:sp>
      <p:sp>
        <p:nvSpPr>
          <p:cNvPr id="9" name="Rectangle 8"/>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HOW OFFERS ARE DETERMINED</a:t>
            </a:r>
          </a:p>
          <a:p>
            <a:r>
              <a:rPr lang="en-US" sz="3800" b="1" dirty="0">
                <a:solidFill>
                  <a:srgbClr val="78BE20"/>
                </a:solidFill>
                <a:latin typeface="Franklin Gothic Demi" panose="020B0703020102020204" pitchFamily="34" charset="0"/>
              </a:rPr>
              <a:t>Admissions Methods</a:t>
            </a:r>
          </a:p>
        </p:txBody>
      </p:sp>
      <p:sp>
        <p:nvSpPr>
          <p:cNvPr id="12" name="Content Placeholder 3"/>
          <p:cNvSpPr txBox="1">
            <a:spLocks/>
          </p:cNvSpPr>
          <p:nvPr/>
        </p:nvSpPr>
        <p:spPr>
          <a:xfrm>
            <a:off x="381000" y="1600201"/>
            <a:ext cx="9220200" cy="1329595"/>
          </a:xfrm>
          <a:prstGeom prst="rect">
            <a:avLst/>
          </a:prstGeom>
          <a:no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440"/>
              </a:spcBef>
              <a:buClr>
                <a:schemeClr val="accent6"/>
              </a:buClr>
              <a:buNone/>
            </a:pPr>
            <a:r>
              <a:rPr lang="en-US" sz="2200" b="1" dirty="0">
                <a:latin typeface="Franklin Gothic Medium" panose="020B0603020102020204" pitchFamily="34" charset="0"/>
                <a:cs typeface="Arial" panose="020B0604020202020204" pitchFamily="34" charset="0"/>
              </a:rPr>
              <a:t>A</a:t>
            </a:r>
            <a:r>
              <a:rPr lang="en-US" altLang="en-US" sz="2200" dirty="0">
                <a:latin typeface="Franklin Gothic Demi" panose="020B0703020102020204" pitchFamily="34" charset="0"/>
                <a:cs typeface="Arial" pitchFamily="34" charset="0"/>
              </a:rPr>
              <a:t>n Admissions Method is the way a school program matches with applicants.</a:t>
            </a:r>
            <a:br>
              <a:rPr lang="en-US" altLang="en-US" sz="2200" dirty="0">
                <a:latin typeface="Franklin Gothic Demi" panose="020B0703020102020204" pitchFamily="34" charset="0"/>
                <a:cs typeface="Arial" pitchFamily="34" charset="0"/>
              </a:rPr>
            </a:br>
            <a:r>
              <a:rPr lang="en-US" altLang="en-US" sz="2200" dirty="0">
                <a:latin typeface="Franklin Gothic Book" panose="020B0503020102020204" pitchFamily="34" charset="0"/>
                <a:cs typeface="Arial" pitchFamily="34" charset="0"/>
              </a:rPr>
              <a:t>Remember that students are first grouped by Admissions Priority and then considered by Admissions Method.</a:t>
            </a:r>
            <a:endParaRPr lang="en-US" sz="2200" dirty="0">
              <a:latin typeface="Franklin Gothic Medium" panose="020B0603020102020204" pitchFamily="34" charset="0"/>
              <a:cs typeface="Arial" panose="020B0604020202020204" pitchFamily="34" charset="0"/>
            </a:endParaRPr>
          </a:p>
        </p:txBody>
      </p:sp>
      <p:sp>
        <p:nvSpPr>
          <p:cNvPr id="15" name="Rectangle 14"/>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16" name="Text Placeholder 21"/>
          <p:cNvSpPr txBox="1">
            <a:spLocks/>
          </p:cNvSpPr>
          <p:nvPr/>
        </p:nvSpPr>
        <p:spPr bwMode="auto">
          <a:xfrm>
            <a:off x="299484" y="5181600"/>
            <a:ext cx="9472327" cy="228600"/>
          </a:xfrm>
          <a:prstGeom prst="rect">
            <a:avLst/>
          </a:prstGeom>
          <a:solidFill>
            <a:schemeClr val="accent6">
              <a:lumMod val="75000"/>
            </a:schemeClr>
          </a:solidFill>
          <a:ln>
            <a:noFill/>
          </a:ln>
          <a:effectLst>
            <a:outerShdw blurRad="50800" dist="38100" dir="2700000" algn="tl" rotWithShape="0">
              <a:prstClr val="black">
                <a:alpha val="40000"/>
              </a:prstClr>
            </a:outerShdw>
          </a:effectLst>
          <a:extLst/>
        </p:spPr>
        <p:txBody>
          <a:bodyPr lIns="109728" tIns="54864" rIns="109728" bIns="54864" anchor="ctr"/>
          <a:lstStyle>
            <a:lvl1pPr eaLnBrk="0" hangingPunct="0">
              <a:spcBef>
                <a:spcPts val="700"/>
              </a:spcBef>
              <a:buClr>
                <a:schemeClr val="accent2"/>
              </a:buClr>
              <a:buSzPct val="60000"/>
              <a:buFont typeface="Wingdings" pitchFamily="2" charset="2"/>
              <a:buChar char=""/>
              <a:defRPr sz="2900">
                <a:solidFill>
                  <a:schemeClr val="tx1"/>
                </a:solidFill>
                <a:latin typeface="Rockwell" pitchFamily="18" charset="0"/>
              </a:defRPr>
            </a:lvl1pPr>
            <a:lvl2pPr marL="639763" indent="-273050" eaLnBrk="0" hangingPunct="0">
              <a:spcBef>
                <a:spcPts val="550"/>
              </a:spcBef>
              <a:buClr>
                <a:schemeClr val="accent1"/>
              </a:buClr>
              <a:buSzPct val="70000"/>
              <a:buFont typeface="Wingdings 2" pitchFamily="18" charset="2"/>
              <a:buChar char=""/>
              <a:defRPr sz="2600">
                <a:solidFill>
                  <a:schemeClr val="tx1"/>
                </a:solidFill>
                <a:latin typeface="Rockwell" pitchFamily="18" charset="0"/>
              </a:defRPr>
            </a:lvl2pPr>
            <a:lvl3pPr indent="-228600" eaLnBrk="0" hangingPunct="0">
              <a:spcBef>
                <a:spcPts val="500"/>
              </a:spcBef>
              <a:buClr>
                <a:schemeClr val="accent2"/>
              </a:buClr>
              <a:buSzPct val="75000"/>
              <a:buFont typeface="Wingdings" pitchFamily="2" charset="2"/>
              <a:buChar char=""/>
              <a:defRPr sz="2300">
                <a:solidFill>
                  <a:schemeClr val="tx1"/>
                </a:solidFill>
                <a:latin typeface="Rockwell" pitchFamily="18" charset="0"/>
              </a:defRPr>
            </a:lvl3pPr>
            <a:lvl4pPr indent="-228600" eaLnBrk="0" hangingPunct="0">
              <a:spcBef>
                <a:spcPts val="400"/>
              </a:spcBef>
              <a:buClr>
                <a:srgbClr val="62A400"/>
              </a:buClr>
              <a:buSzPct val="75000"/>
              <a:buFont typeface="Wingdings" pitchFamily="2" charset="2"/>
              <a:buChar char=""/>
              <a:defRPr sz="2000">
                <a:solidFill>
                  <a:schemeClr val="tx1"/>
                </a:solidFill>
                <a:latin typeface="Rockwell" pitchFamily="18" charset="0"/>
              </a:defRPr>
            </a:lvl4pPr>
            <a:lvl5pPr indent="-228600" eaLnBrk="0" hangingPunct="0">
              <a:spcBef>
                <a:spcPts val="400"/>
              </a:spcBef>
              <a:buClr>
                <a:srgbClr val="D1E1FF"/>
              </a:buClr>
              <a:buSzPct val="65000"/>
              <a:buFont typeface="Wingdings" pitchFamily="2" charset="2"/>
              <a:buChar char=""/>
              <a:defRPr sz="2000">
                <a:solidFill>
                  <a:schemeClr val="tx1"/>
                </a:solidFill>
                <a:latin typeface="Rockwell" pitchFamily="18" charset="0"/>
              </a:defRPr>
            </a:lvl5pPr>
            <a:lvl6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6pPr>
            <a:lvl7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7pPr>
            <a:lvl8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8pPr>
            <a:lvl9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9pPr>
          </a:lstStyle>
          <a:p>
            <a:pPr algn="ctr">
              <a:buNone/>
            </a:pPr>
            <a:r>
              <a:rPr lang="en-US" altLang="en-US" sz="2200" dirty="0">
                <a:solidFill>
                  <a:schemeClr val="bg1"/>
                </a:solidFill>
                <a:latin typeface="+mn-lt"/>
                <a:cs typeface="Arial"/>
              </a:rPr>
              <a:t>These programs </a:t>
            </a:r>
            <a:r>
              <a:rPr lang="en-US" altLang="en-US" sz="2200" b="1" u="sng" dirty="0">
                <a:solidFill>
                  <a:schemeClr val="bg1"/>
                </a:solidFill>
                <a:latin typeface="+mn-lt"/>
                <a:cs typeface="Arial"/>
              </a:rPr>
              <a:t>DO</a:t>
            </a:r>
            <a:r>
              <a:rPr lang="en-US" altLang="en-US" sz="2200" b="1" dirty="0">
                <a:solidFill>
                  <a:schemeClr val="bg1"/>
                </a:solidFill>
                <a:latin typeface="+mn-lt"/>
                <a:cs typeface="Arial"/>
              </a:rPr>
              <a:t> </a:t>
            </a:r>
            <a:r>
              <a:rPr lang="en-US" altLang="en-US" sz="2200" dirty="0">
                <a:solidFill>
                  <a:schemeClr val="bg1"/>
                </a:solidFill>
                <a:latin typeface="+mn-lt"/>
                <a:cs typeface="Arial"/>
              </a:rPr>
              <a:t>see applicant’s school record</a:t>
            </a:r>
          </a:p>
        </p:txBody>
      </p:sp>
      <p:grpSp>
        <p:nvGrpSpPr>
          <p:cNvPr id="2" name="Group 1"/>
          <p:cNvGrpSpPr/>
          <p:nvPr/>
        </p:nvGrpSpPr>
        <p:grpSpPr>
          <a:xfrm>
            <a:off x="-1524001" y="6781799"/>
            <a:ext cx="11270826" cy="2362199"/>
            <a:chOff x="-1385455" y="5086350"/>
            <a:chExt cx="10246205" cy="1771649"/>
          </a:xfrm>
        </p:grpSpPr>
        <p:sp>
          <p:nvSpPr>
            <p:cNvPr id="11" name="Round Diagonal Corner Rectangle 10"/>
            <p:cNvSpPr/>
            <p:nvPr/>
          </p:nvSpPr>
          <p:spPr>
            <a:xfrm>
              <a:off x="207818" y="6235341"/>
              <a:ext cx="8652932" cy="622658"/>
            </a:xfrm>
            <a:prstGeom prst="round2DiagRect">
              <a:avLst/>
            </a:prstGeom>
            <a:solidFill>
              <a:schemeClr val="accent4">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0" indent="-548640"/>
              <a:r>
                <a:rPr lang="en-US" b="1" dirty="0">
                  <a:solidFill>
                    <a:schemeClr val="tx1"/>
                  </a:solidFill>
                </a:rPr>
                <a:t>Tip: 	Before listing a program on your Application, please check all details about that program’s Admissions Priorities and Admissions Methods in the HS Directory!</a:t>
              </a:r>
            </a:p>
          </p:txBody>
        </p:sp>
        <p:pic>
          <p:nvPicPr>
            <p:cNvPr id="14" name="Picture 13" descr="File:Light bulb (yellow) icon.svg"/>
            <p:cNvPicPr>
              <a:picLocks noChangeAspect="1"/>
            </p:cNvPicPr>
            <p:nvPr/>
          </p:nvPicPr>
          <p:blipFill>
            <a:blip r:embed="rId3" cstate="print">
              <a:duotone>
                <a:prstClr val="black"/>
                <a:schemeClr val="accent2">
                  <a:tint val="45000"/>
                  <a:satMod val="400000"/>
                </a:schemeClr>
              </a:duotone>
              <a:extLst>
                <a:ext uri="{BEBA8EAE-BF5A-486C-A8C5-ECC9F3942E4B}">
                  <a14:imgProps xmlns="" xmlns:a14="http://schemas.microsoft.com/office/drawing/2010/main">
                    <a14:imgLayer r:embed="rId4">
                      <a14:imgEffect>
                        <a14:colorTemperature colorTemp="4700"/>
                      </a14:imgEffect>
                    </a14:imgLayer>
                  </a14:imgProps>
                </a:ext>
                <a:ext uri="{28A0092B-C50C-407E-A947-70E740481C1C}">
                  <a14:useLocalDpi xmlns="" xmlns:a14="http://schemas.microsoft.com/office/drawing/2010/main" val="0"/>
                </a:ext>
              </a:extLst>
            </a:blip>
            <a:stretch>
              <a:fillRect/>
            </a:stretch>
          </p:blipFill>
          <p:spPr>
            <a:xfrm>
              <a:off x="-1385455" y="5086350"/>
              <a:ext cx="1025996" cy="839337"/>
            </a:xfrm>
            <a:prstGeom prst="rect">
              <a:avLst/>
            </a:prstGeom>
          </p:spPr>
        </p:pic>
      </p:grpSp>
    </p:spTree>
    <p:extLst>
      <p:ext uri="{BB962C8B-B14F-4D97-AF65-F5344CB8AC3E}">
        <p14:creationId xmlns="" xmlns:p14="http://schemas.microsoft.com/office/powerpoint/2010/main" val="28958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 24.jpg"/>
          <p:cNvPicPr>
            <a:picLocks noChangeAspect="1"/>
          </p:cNvPicPr>
          <p:nvPr/>
        </p:nvPicPr>
        <p:blipFill>
          <a:blip r:embed="rId2" cstate="print"/>
          <a:stretch>
            <a:fillRect/>
          </a:stretch>
        </p:blipFill>
        <p:spPr>
          <a:xfrm>
            <a:off x="1745" y="0"/>
            <a:ext cx="10054912" cy="914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4479751" y="3821043"/>
            <a:ext cx="1697355" cy="304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p>
        </p:txBody>
      </p:sp>
      <p:sp>
        <p:nvSpPr>
          <p:cNvPr id="55" name="Title 1"/>
          <p:cNvSpPr txBox="1">
            <a:spLocks/>
          </p:cNvSpPr>
          <p:nvPr/>
        </p:nvSpPr>
        <p:spPr>
          <a:xfrm>
            <a:off x="7202837" y="3428889"/>
            <a:ext cx="2835108" cy="1089107"/>
          </a:xfrm>
          <a:prstGeom prst="rect">
            <a:avLst/>
          </a:prstGeom>
        </p:spPr>
        <p:txBody>
          <a:bodyPr vert="horz" lIns="109728" tIns="54864" rIns="109728" bIns="5486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100" b="1" cap="all" dirty="0">
                <a:solidFill>
                  <a:schemeClr val="accent6">
                    <a:lumMod val="75000"/>
                  </a:schemeClr>
                </a:solidFill>
                <a:latin typeface="Franklin Gothic Demi" panose="020B0703020102020204" pitchFamily="34" charset="0"/>
                <a:cs typeface="Arial" pitchFamily="34" charset="0"/>
              </a:rPr>
              <a:t>Program INFORMATION</a:t>
            </a:r>
            <a:endParaRPr lang="en-US" sz="3100" b="1" cap="all" dirty="0">
              <a:solidFill>
                <a:schemeClr val="accent6">
                  <a:lumMod val="75000"/>
                </a:schemeClr>
              </a:solidFill>
              <a:latin typeface="Franklin Gothic Demi" panose="020B0703020102020204" pitchFamily="34" charset="0"/>
              <a:cs typeface="Arial" pitchFamily="34" charset="0"/>
            </a:endParaRPr>
          </a:p>
        </p:txBody>
      </p:sp>
      <p:cxnSp>
        <p:nvCxnSpPr>
          <p:cNvPr id="56" name="Straight Arrow Connector 55"/>
          <p:cNvCxnSpPr>
            <a:stCxn id="55" idx="2"/>
            <a:endCxn id="22" idx="6"/>
          </p:cNvCxnSpPr>
          <p:nvPr/>
        </p:nvCxnSpPr>
        <p:spPr>
          <a:xfrm flipH="1">
            <a:off x="7459981" y="4517997"/>
            <a:ext cx="1160411" cy="2543204"/>
          </a:xfrm>
          <a:prstGeom prst="straightConnector1">
            <a:avLst/>
          </a:prstGeom>
          <a:ln w="38100">
            <a:solidFill>
              <a:srgbClr val="FF000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rotWithShape="1">
          <a:blip r:embed="rId3" cstate="print">
            <a:extLst>
              <a:ext uri="{28A0092B-C50C-407E-A947-70E740481C1C}">
                <a14:useLocalDpi xmlns="" xmlns:a14="http://schemas.microsoft.com/office/drawing/2010/main" val="0"/>
              </a:ext>
            </a:extLst>
          </a:blip>
          <a:srcRect t="3666"/>
          <a:stretch/>
        </p:blipFill>
        <p:spPr bwMode="auto">
          <a:xfrm>
            <a:off x="1658938" y="615102"/>
            <a:ext cx="5828983" cy="8291831"/>
          </a:xfrm>
          <a:prstGeom prst="rect">
            <a:avLst/>
          </a:prstGeom>
          <a:ln>
            <a:noFill/>
          </a:ln>
          <a:extLst>
            <a:ext uri="{53640926-AAD7-44D8-BBD7-CCE9431645EC}">
              <a14:shadowObscured xmlns="" xmlns:a14="http://schemas.microsoft.com/office/drawing/2010/main"/>
            </a:ext>
          </a:extLst>
        </p:spPr>
      </p:pic>
      <p:sp>
        <p:nvSpPr>
          <p:cNvPr id="22" name="Donut 21">
            <a:hlinkHover r:id="" action="ppaction://noaction" highlightClick="1"/>
          </p:cNvPr>
          <p:cNvSpPr/>
          <p:nvPr/>
        </p:nvSpPr>
        <p:spPr>
          <a:xfrm>
            <a:off x="1407815" y="5181601"/>
            <a:ext cx="6052165" cy="3759199"/>
          </a:xfrm>
          <a:prstGeom prst="donut">
            <a:avLst>
              <a:gd name="adj" fmla="val 1571"/>
            </a:avLst>
          </a:prstGeom>
          <a:solidFill>
            <a:srgbClr val="FF0000"/>
          </a:solidFill>
          <a:ln w="25400">
            <a:solidFill>
              <a:srgbClr val="FF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0" anchor="ctr"/>
          <a:lstStyle/>
          <a:p>
            <a:pPr algn="ctr"/>
            <a:endParaRPr lang="en-US" dirty="0">
              <a:solidFill>
                <a:srgbClr val="0070C0"/>
              </a:solidFill>
            </a:endParaRPr>
          </a:p>
        </p:txBody>
      </p:sp>
    </p:spTree>
    <p:extLst>
      <p:ext uri="{BB962C8B-B14F-4D97-AF65-F5344CB8AC3E}">
        <p14:creationId xmlns="" xmlns:p14="http://schemas.microsoft.com/office/powerpoint/2010/main" val="276822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right)">
                                      <p:cBhvr>
                                        <p:cTn id="10" dur="500"/>
                                        <p:tgtEl>
                                          <p:spTgt spid="56"/>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NEW YORK CITY HIGH SCHOOL DIRECTORY</a:t>
            </a:r>
          </a:p>
          <a:p>
            <a:r>
              <a:rPr lang="en-US" sz="3800" b="1" dirty="0">
                <a:solidFill>
                  <a:srgbClr val="78BE20"/>
                </a:solidFill>
                <a:latin typeface="Franklin Gothic Demi" panose="020B0703020102020204" pitchFamily="34" charset="0"/>
              </a:rPr>
              <a:t>Admissions Priorities</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12" name="Content Placeholder 3"/>
          <p:cNvSpPr txBox="1">
            <a:spLocks/>
          </p:cNvSpPr>
          <p:nvPr/>
        </p:nvSpPr>
        <p:spPr>
          <a:xfrm>
            <a:off x="251460" y="1839889"/>
            <a:ext cx="9555480" cy="1023101"/>
          </a:xfrm>
          <a:prstGeom prst="rect">
            <a:avLst/>
          </a:prstGeom>
          <a:solidFill>
            <a:schemeClr val="bg1"/>
          </a:solid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Clr>
                <a:srgbClr val="78BE20"/>
              </a:buClr>
              <a:buNone/>
            </a:pPr>
            <a:r>
              <a:rPr lang="en-US" sz="2600" b="1" dirty="0">
                <a:latin typeface="Franklin Gothic Medium" panose="020B0603020102020204" pitchFamily="34" charset="0"/>
                <a:cs typeface="Arial" panose="020B0604020202020204" pitchFamily="34" charset="0"/>
              </a:rPr>
              <a:t>Admissions Priorities </a:t>
            </a:r>
            <a:r>
              <a:rPr lang="en-US" sz="2600" dirty="0">
                <a:latin typeface="Franklin Gothic Medium" panose="020B0603020102020204" pitchFamily="34" charset="0"/>
                <a:cs typeface="Arial" panose="020B0604020202020204" pitchFamily="34" charset="0"/>
              </a:rPr>
              <a:t>determine the order in which applicants are considered for placement.</a:t>
            </a:r>
          </a:p>
        </p:txBody>
      </p:sp>
      <p:pic>
        <p:nvPicPr>
          <p:cNvPr id="18" name="Picture 17"/>
          <p:cNvPicPr>
            <a:picLocks noChangeAspect="1"/>
          </p:cNvPicPr>
          <p:nvPr/>
        </p:nvPicPr>
        <p:blipFill>
          <a:blip r:embed="rId3" cstate="print"/>
          <a:stretch>
            <a:fillRect/>
          </a:stretch>
        </p:blipFill>
        <p:spPr>
          <a:xfrm>
            <a:off x="1173480" y="3048001"/>
            <a:ext cx="7178245" cy="2284175"/>
          </a:xfrm>
          <a:prstGeom prst="rect">
            <a:avLst/>
          </a:prstGeom>
        </p:spPr>
      </p:pic>
      <p:sp>
        <p:nvSpPr>
          <p:cNvPr id="5" name="TextBox 4"/>
          <p:cNvSpPr txBox="1"/>
          <p:nvPr/>
        </p:nvSpPr>
        <p:spPr>
          <a:xfrm>
            <a:off x="3268980" y="5339761"/>
            <a:ext cx="1257300" cy="1280351"/>
          </a:xfrm>
          <a:prstGeom prst="rect">
            <a:avLst/>
          </a:prstGeom>
          <a:noFill/>
        </p:spPr>
        <p:txBody>
          <a:bodyPr wrap="square" lIns="109728" tIns="54864" rIns="109728" bIns="54864" rtlCol="0">
            <a:spAutoFit/>
          </a:bodyPr>
          <a:lstStyle/>
          <a:p>
            <a:pPr algn="ctr"/>
            <a:r>
              <a:rPr lang="en-US" sz="1900" dirty="0">
                <a:effectLst>
                  <a:outerShdw blurRad="38100" dist="38100" dir="2700000" algn="tl">
                    <a:srgbClr val="000000">
                      <a:alpha val="43137"/>
                    </a:srgbClr>
                  </a:outerShdw>
                </a:effectLst>
                <a:latin typeface="Franklin Gothic Medium" panose="020B0603020102020204" pitchFamily="34" charset="0"/>
              </a:rPr>
              <a:t>Continuing </a:t>
            </a:r>
          </a:p>
          <a:p>
            <a:pPr algn="ctr"/>
            <a:r>
              <a:rPr lang="en-US" sz="1900" dirty="0">
                <a:effectLst>
                  <a:outerShdw blurRad="38100" dist="38100" dir="2700000" algn="tl">
                    <a:srgbClr val="000000">
                      <a:alpha val="43137"/>
                    </a:srgbClr>
                  </a:outerShdw>
                </a:effectLst>
                <a:latin typeface="Franklin Gothic Medium" panose="020B0603020102020204" pitchFamily="34" charset="0"/>
              </a:rPr>
              <a:t>8</a:t>
            </a:r>
            <a:r>
              <a:rPr lang="en-US" sz="1900" baseline="30000" dirty="0">
                <a:effectLst>
                  <a:outerShdw blurRad="38100" dist="38100" dir="2700000" algn="tl">
                    <a:srgbClr val="000000">
                      <a:alpha val="43137"/>
                    </a:srgbClr>
                  </a:outerShdw>
                </a:effectLst>
                <a:latin typeface="Franklin Gothic Medium" panose="020B0603020102020204" pitchFamily="34" charset="0"/>
              </a:rPr>
              <a:t>th</a:t>
            </a:r>
            <a:r>
              <a:rPr lang="en-US" sz="1900" dirty="0">
                <a:effectLst>
                  <a:outerShdw blurRad="38100" dist="38100" dir="2700000" algn="tl">
                    <a:srgbClr val="000000">
                      <a:alpha val="43137"/>
                    </a:srgbClr>
                  </a:outerShdw>
                </a:effectLst>
                <a:latin typeface="Franklin Gothic Medium" panose="020B0603020102020204" pitchFamily="34" charset="0"/>
              </a:rPr>
              <a:t> graders</a:t>
            </a:r>
          </a:p>
        </p:txBody>
      </p:sp>
      <p:sp>
        <p:nvSpPr>
          <p:cNvPr id="13" name="TextBox 12"/>
          <p:cNvSpPr txBox="1"/>
          <p:nvPr/>
        </p:nvSpPr>
        <p:spPr>
          <a:xfrm>
            <a:off x="4810880" y="5306298"/>
            <a:ext cx="1759643" cy="987963"/>
          </a:xfrm>
          <a:prstGeom prst="rect">
            <a:avLst/>
          </a:prstGeom>
          <a:noFill/>
        </p:spPr>
        <p:txBody>
          <a:bodyPr wrap="square" lIns="109728" tIns="54864" rIns="109728" bIns="54864" rtlCol="0">
            <a:spAutoFit/>
          </a:bodyPr>
          <a:lstStyle/>
          <a:p>
            <a:pPr algn="ctr"/>
            <a:r>
              <a:rPr lang="en-US" sz="1900" dirty="0">
                <a:effectLst>
                  <a:outerShdw blurRad="38100" dist="38100" dir="2700000" algn="tl">
                    <a:srgbClr val="000000">
                      <a:alpha val="43137"/>
                    </a:srgbClr>
                  </a:outerShdw>
                </a:effectLst>
                <a:latin typeface="Franklin Gothic Medium" panose="020B0603020102020204" pitchFamily="34" charset="0"/>
              </a:rPr>
              <a:t>Brooklyn </a:t>
            </a:r>
          </a:p>
          <a:p>
            <a:pPr algn="ctr"/>
            <a:r>
              <a:rPr lang="en-US" sz="1900" dirty="0">
                <a:effectLst>
                  <a:outerShdw blurRad="38100" dist="38100" dir="2700000" algn="tl">
                    <a:srgbClr val="000000">
                      <a:alpha val="43137"/>
                    </a:srgbClr>
                  </a:outerShdw>
                </a:effectLst>
                <a:latin typeface="Franklin Gothic Medium" panose="020B0603020102020204" pitchFamily="34" charset="0"/>
              </a:rPr>
              <a:t>students</a:t>
            </a:r>
          </a:p>
          <a:p>
            <a:pPr algn="ctr"/>
            <a:r>
              <a:rPr lang="en-US" sz="1900" dirty="0">
                <a:effectLst>
                  <a:outerShdw blurRad="38100" dist="38100" dir="2700000" algn="tl">
                    <a:srgbClr val="000000">
                      <a:alpha val="43137"/>
                    </a:srgbClr>
                  </a:outerShdw>
                </a:effectLst>
                <a:latin typeface="Franklin Gothic Medium" panose="020B0603020102020204" pitchFamily="34" charset="0"/>
              </a:rPr>
              <a:t>residents</a:t>
            </a:r>
          </a:p>
        </p:txBody>
      </p:sp>
      <p:sp>
        <p:nvSpPr>
          <p:cNvPr id="14" name="TextBox 13"/>
          <p:cNvSpPr txBox="1"/>
          <p:nvPr/>
        </p:nvSpPr>
        <p:spPr>
          <a:xfrm>
            <a:off x="6553559" y="5258759"/>
            <a:ext cx="1812608" cy="987963"/>
          </a:xfrm>
          <a:prstGeom prst="rect">
            <a:avLst/>
          </a:prstGeom>
          <a:noFill/>
        </p:spPr>
        <p:txBody>
          <a:bodyPr wrap="square" lIns="109728" tIns="54864" rIns="109728" bIns="54864" rtlCol="0">
            <a:spAutoFit/>
          </a:bodyPr>
          <a:lstStyle/>
          <a:p>
            <a:pPr algn="ctr"/>
            <a:r>
              <a:rPr lang="en-US" sz="1900" dirty="0">
                <a:effectLst>
                  <a:outerShdw blurRad="38100" dist="38100" dir="2700000" algn="tl">
                    <a:srgbClr val="000000">
                      <a:alpha val="43137"/>
                    </a:srgbClr>
                  </a:outerShdw>
                </a:effectLst>
                <a:latin typeface="Franklin Gothic Medium" panose="020B0603020102020204" pitchFamily="34" charset="0"/>
              </a:rPr>
              <a:t>NYC </a:t>
            </a:r>
          </a:p>
          <a:p>
            <a:pPr algn="ctr"/>
            <a:r>
              <a:rPr lang="en-US" sz="1900" dirty="0">
                <a:effectLst>
                  <a:outerShdw blurRad="38100" dist="38100" dir="2700000" algn="tl">
                    <a:srgbClr val="000000">
                      <a:alpha val="43137"/>
                    </a:srgbClr>
                  </a:outerShdw>
                </a:effectLst>
                <a:latin typeface="Franklin Gothic Medium" panose="020B0603020102020204" pitchFamily="34" charset="0"/>
              </a:rPr>
              <a:t>students</a:t>
            </a:r>
          </a:p>
          <a:p>
            <a:pPr algn="ctr"/>
            <a:r>
              <a:rPr lang="en-US" sz="1900" dirty="0">
                <a:effectLst>
                  <a:outerShdw blurRad="38100" dist="38100" dir="2700000" algn="tl">
                    <a:srgbClr val="000000">
                      <a:alpha val="43137"/>
                    </a:srgbClr>
                  </a:outerShdw>
                </a:effectLst>
                <a:latin typeface="Franklin Gothic Medium" panose="020B0603020102020204" pitchFamily="34" charset="0"/>
              </a:rPr>
              <a:t>residents</a:t>
            </a:r>
          </a:p>
        </p:txBody>
      </p:sp>
      <p:pic>
        <p:nvPicPr>
          <p:cNvPr id="2" name="Picture 1"/>
          <p:cNvPicPr>
            <a:picLocks noChangeAspect="1"/>
          </p:cNvPicPr>
          <p:nvPr/>
        </p:nvPicPr>
        <p:blipFill>
          <a:blip r:embed="rId4" cstate="print"/>
          <a:stretch>
            <a:fillRect/>
          </a:stretch>
        </p:blipFill>
        <p:spPr>
          <a:xfrm>
            <a:off x="377190" y="6604001"/>
            <a:ext cx="9304020" cy="1792788"/>
          </a:xfrm>
          <a:prstGeom prst="rect">
            <a:avLst/>
          </a:prstGeom>
        </p:spPr>
      </p:pic>
      <p:cxnSp>
        <p:nvCxnSpPr>
          <p:cNvPr id="15" name="Straight Arrow Connector 14"/>
          <p:cNvCxnSpPr/>
          <p:nvPr/>
        </p:nvCxnSpPr>
        <p:spPr>
          <a:xfrm flipH="1">
            <a:off x="1844040" y="5722969"/>
            <a:ext cx="1341120" cy="2129129"/>
          </a:xfrm>
          <a:prstGeom prst="straightConnector1">
            <a:avLst/>
          </a:prstGeom>
          <a:ln w="38100">
            <a:solidFill>
              <a:srgbClr val="FF0000"/>
            </a:solidFill>
            <a:tailEnd type="triangle" w="lg" len="lg"/>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2173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HOW OFFERS ARE DETERMINED</a:t>
            </a:r>
          </a:p>
          <a:p>
            <a:r>
              <a:rPr lang="en-US" sz="3800" b="1" dirty="0">
                <a:solidFill>
                  <a:srgbClr val="78BE20"/>
                </a:solidFill>
                <a:latin typeface="Franklin Gothic Demi" panose="020B0703020102020204" pitchFamily="34" charset="0"/>
              </a:rPr>
              <a:t>Eligibility</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12" name="Content Placeholder 3"/>
          <p:cNvSpPr txBox="1">
            <a:spLocks/>
          </p:cNvSpPr>
          <p:nvPr/>
        </p:nvSpPr>
        <p:spPr>
          <a:xfrm>
            <a:off x="335280" y="1927250"/>
            <a:ext cx="9471660" cy="1607491"/>
          </a:xfrm>
          <a:prstGeom prst="rect">
            <a:avLst/>
          </a:prstGeom>
          <a:solidFill>
            <a:schemeClr val="bg1"/>
          </a:solid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Clr>
                <a:srgbClr val="78BE20"/>
              </a:buClr>
              <a:buNone/>
            </a:pPr>
            <a:r>
              <a:rPr lang="en-US" sz="2600" b="1" dirty="0">
                <a:latin typeface="Franklin Gothic Medium" panose="020B0603020102020204" pitchFamily="34" charset="0"/>
                <a:cs typeface="Arial" panose="020B0604020202020204" pitchFamily="34" charset="0"/>
              </a:rPr>
              <a:t>Eligibility:  </a:t>
            </a:r>
            <a:r>
              <a:rPr lang="en-US" sz="2600" dirty="0">
                <a:latin typeface="Franklin Gothic Medium" panose="020B0603020102020204" pitchFamily="34" charset="0"/>
                <a:cs typeface="Arial" panose="020B0604020202020204" pitchFamily="34" charset="0"/>
              </a:rPr>
              <a:t>Some programs are only open to certain students.</a:t>
            </a:r>
          </a:p>
          <a:p>
            <a:pPr marL="0" indent="0">
              <a:lnSpc>
                <a:spcPct val="114000"/>
              </a:lnSpc>
              <a:buClr>
                <a:srgbClr val="78BE20"/>
              </a:buClr>
              <a:buNone/>
            </a:pPr>
            <a:r>
              <a:rPr lang="en-US" sz="2600" dirty="0">
                <a:latin typeface="Franklin Gothic Medium" panose="020B0603020102020204" pitchFamily="34" charset="0"/>
                <a:cs typeface="Arial" panose="020B0604020202020204" pitchFamily="34" charset="0"/>
              </a:rPr>
              <a:t>Students must meet a program’s eligibility requirements to list the program on the application. </a:t>
            </a:r>
          </a:p>
        </p:txBody>
      </p:sp>
      <p:pic>
        <p:nvPicPr>
          <p:cNvPr id="2" name="Picture 1"/>
          <p:cNvPicPr>
            <a:picLocks noChangeAspect="1"/>
          </p:cNvPicPr>
          <p:nvPr/>
        </p:nvPicPr>
        <p:blipFill>
          <a:blip r:embed="rId3" cstate="print"/>
          <a:stretch>
            <a:fillRect/>
          </a:stretch>
        </p:blipFill>
        <p:spPr>
          <a:xfrm>
            <a:off x="584121" y="3783383"/>
            <a:ext cx="8973978" cy="3079436"/>
          </a:xfrm>
          <a:prstGeom prst="rect">
            <a:avLst/>
          </a:prstGeom>
        </p:spPr>
      </p:pic>
      <p:cxnSp>
        <p:nvCxnSpPr>
          <p:cNvPr id="11" name="Straight Arrow Connector 10"/>
          <p:cNvCxnSpPr>
            <a:stCxn id="14" idx="0"/>
            <a:endCxn id="13" idx="4"/>
          </p:cNvCxnSpPr>
          <p:nvPr/>
        </p:nvCxnSpPr>
        <p:spPr>
          <a:xfrm flipH="1" flipV="1">
            <a:off x="2204204" y="5283806"/>
            <a:ext cx="2405896" cy="1724629"/>
          </a:xfrm>
          <a:prstGeom prst="straightConnector1">
            <a:avLst/>
          </a:prstGeom>
          <a:ln w="38100">
            <a:solidFill>
              <a:srgbClr val="FF0000"/>
            </a:solidFill>
            <a:tailEnd type="triangle" w="lg" len="lg"/>
          </a:ln>
        </p:spPr>
        <p:style>
          <a:lnRef idx="3">
            <a:schemeClr val="accent2"/>
          </a:lnRef>
          <a:fillRef idx="0">
            <a:schemeClr val="accent2"/>
          </a:fillRef>
          <a:effectRef idx="2">
            <a:schemeClr val="accent2"/>
          </a:effectRef>
          <a:fontRef idx="minor">
            <a:schemeClr val="tx1"/>
          </a:fontRef>
        </p:style>
      </p:cxnSp>
      <p:sp>
        <p:nvSpPr>
          <p:cNvPr id="14" name="Text Placeholder 21"/>
          <p:cNvSpPr txBox="1">
            <a:spLocks/>
          </p:cNvSpPr>
          <p:nvPr/>
        </p:nvSpPr>
        <p:spPr bwMode="auto">
          <a:xfrm>
            <a:off x="2766060" y="7008435"/>
            <a:ext cx="3688080" cy="1440394"/>
          </a:xfrm>
          <a:prstGeom prst="rect">
            <a:avLst/>
          </a:prstGeom>
          <a:solidFill>
            <a:schemeClr val="accent6">
              <a:lumMod val="75000"/>
            </a:schemeClr>
          </a:solidFill>
          <a:effectLst>
            <a:outerShdw blurRad="63500" sx="102000" sy="102000" algn="ctr" rotWithShape="0">
              <a:prstClr val="black">
                <a:alpha val="40000"/>
              </a:prstClr>
            </a:outerShdw>
          </a:effectLst>
          <a:extLst/>
        </p:spPr>
        <p:txBody>
          <a:bodyPr wrap="square" lIns="109728" tIns="54864" rIns="109728" bIns="54864" rtlCol="0">
            <a:spAutoFit/>
          </a:bodyPr>
          <a:lstStyle>
            <a:defPPr>
              <a:defRPr lang="en-US"/>
            </a:defPPr>
            <a:lvl1pPr algn="ctr" defTabSz="889000" fontAlgn="auto">
              <a:lnSpc>
                <a:spcPct val="90000"/>
              </a:lnSpc>
              <a:spcAft>
                <a:spcPct val="35000"/>
              </a:spcAft>
              <a:tabLst>
                <a:tab pos="627063" algn="ctr"/>
                <a:tab pos="2455863" algn="ctr"/>
              </a:tabLst>
              <a:defRPr b="1">
                <a:solidFill>
                  <a:schemeClr val="bg1"/>
                </a:solidFill>
                <a:effectLst>
                  <a:outerShdw blurRad="38100" dist="38100" dir="2700000" algn="tl">
                    <a:srgbClr val="000000">
                      <a:alpha val="43137"/>
                    </a:srgbClr>
                  </a:outerShdw>
                </a:effectLst>
                <a:latin typeface="Franklin Gothic Book" panose="020B0503020102020204" pitchFamily="34" charset="0"/>
                <a:cs typeface="Arial"/>
              </a:defRPr>
            </a:lvl1pPr>
          </a:lstStyle>
          <a:p>
            <a:r>
              <a:rPr lang="en-US" altLang="en-US" sz="2400" dirty="0"/>
              <a:t>Students who go to school and live outside of the Bronx are not eligible to apply to this program!</a:t>
            </a:r>
          </a:p>
        </p:txBody>
      </p:sp>
      <p:sp>
        <p:nvSpPr>
          <p:cNvPr id="13" name="Donut 12">
            <a:hlinkHover r:id="" action="ppaction://noaction" highlightClick="1"/>
          </p:cNvPr>
          <p:cNvSpPr/>
          <p:nvPr/>
        </p:nvSpPr>
        <p:spPr>
          <a:xfrm>
            <a:off x="552688" y="4729219"/>
            <a:ext cx="3303032" cy="554587"/>
          </a:xfrm>
          <a:prstGeom prst="donut">
            <a:avLst>
              <a:gd name="adj" fmla="val 1571"/>
            </a:avLst>
          </a:prstGeom>
          <a:ln w="25400">
            <a:solidFill>
              <a:srgbClr val="FF0000"/>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0" anchor="ctr"/>
          <a:lstStyle/>
          <a:p>
            <a:pPr algn="ctr"/>
            <a:endParaRPr lang="en-US" dirty="0">
              <a:solidFill>
                <a:srgbClr val="0070C0"/>
              </a:solidFill>
            </a:endParaRPr>
          </a:p>
        </p:txBody>
      </p:sp>
    </p:spTree>
    <p:extLst>
      <p:ext uri="{BB962C8B-B14F-4D97-AF65-F5344CB8AC3E}">
        <p14:creationId xmlns="" xmlns:p14="http://schemas.microsoft.com/office/powerpoint/2010/main" val="122117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55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5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stretch>
            <a:fillRect/>
          </a:stretch>
        </p:blipFill>
        <p:spPr>
          <a:xfrm>
            <a:off x="251460" y="2060782"/>
            <a:ext cx="9304020" cy="1792788"/>
          </a:xfrm>
          <a:prstGeom prst="rect">
            <a:avLst/>
          </a:prstGeom>
        </p:spPr>
      </p:pic>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HOW OFFERS ARE DETERMINED</a:t>
            </a:r>
          </a:p>
          <a:p>
            <a:r>
              <a:rPr lang="en-US" sz="3800" b="1" dirty="0">
                <a:solidFill>
                  <a:srgbClr val="78BE20"/>
                </a:solidFill>
                <a:latin typeface="Franklin Gothic Demi" panose="020B0703020102020204" pitchFamily="34" charset="0"/>
              </a:rPr>
              <a:t>Seat Availability</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2" name="Oval 1"/>
          <p:cNvSpPr/>
          <p:nvPr/>
        </p:nvSpPr>
        <p:spPr>
          <a:xfrm>
            <a:off x="5272886" y="1930400"/>
            <a:ext cx="4450234" cy="20535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p>
        </p:txBody>
      </p:sp>
      <p:sp>
        <p:nvSpPr>
          <p:cNvPr id="11" name="Content Placeholder 3"/>
          <p:cNvSpPr txBox="1">
            <a:spLocks/>
          </p:cNvSpPr>
          <p:nvPr/>
        </p:nvSpPr>
        <p:spPr>
          <a:xfrm>
            <a:off x="335281" y="3886509"/>
            <a:ext cx="5906451" cy="4768485"/>
          </a:xfrm>
          <a:prstGeom prst="rect">
            <a:avLst/>
          </a:prstGeom>
          <a:no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78BE20"/>
              </a:buClr>
              <a:buFont typeface="Wingdings" panose="05000000000000000000" pitchFamily="2" charset="2"/>
              <a:buChar char="§"/>
            </a:pPr>
            <a:r>
              <a:rPr lang="en-US" sz="2600" dirty="0">
                <a:latin typeface="Franklin Gothic Medium" panose="020B0603020102020204" pitchFamily="34" charset="0"/>
                <a:cs typeface="Arial" panose="020B0604020202020204" pitchFamily="34" charset="0"/>
              </a:rPr>
              <a:t>Review the number of </a:t>
            </a:r>
            <a:r>
              <a:rPr lang="en-US" sz="2600" b="1" dirty="0">
                <a:latin typeface="Franklin Gothic Medium" panose="020B0603020102020204" pitchFamily="34" charset="0"/>
                <a:cs typeface="Arial" panose="020B0604020202020204" pitchFamily="34" charset="0"/>
              </a:rPr>
              <a:t>seats</a:t>
            </a:r>
            <a:r>
              <a:rPr lang="en-US" sz="2600" dirty="0">
                <a:latin typeface="Franklin Gothic Medium" panose="020B0603020102020204" pitchFamily="34" charset="0"/>
                <a:cs typeface="Arial" panose="020B0604020202020204" pitchFamily="34" charset="0"/>
              </a:rPr>
              <a:t> in a program and the number of applicants for those seats. The number of a</a:t>
            </a:r>
            <a:r>
              <a:rPr lang="en-US" sz="2600" b="1" dirty="0">
                <a:latin typeface="Franklin Gothic Medium" panose="020B0603020102020204" pitchFamily="34" charset="0"/>
                <a:cs typeface="Arial" panose="020B0604020202020204" pitchFamily="34" charset="0"/>
              </a:rPr>
              <a:t>pplicants per seat </a:t>
            </a:r>
            <a:r>
              <a:rPr lang="en-US" sz="2600" dirty="0">
                <a:latin typeface="Franklin Gothic Medium" panose="020B0603020102020204" pitchFamily="34" charset="0"/>
                <a:cs typeface="Arial" panose="020B0604020202020204" pitchFamily="34" charset="0"/>
              </a:rPr>
              <a:t>will affect a student’s chances of being matched. </a:t>
            </a:r>
          </a:p>
          <a:p>
            <a:pPr>
              <a:lnSpc>
                <a:spcPct val="110000"/>
              </a:lnSpc>
              <a:buClr>
                <a:srgbClr val="78BE20"/>
              </a:buClr>
              <a:buFont typeface="Wingdings" panose="05000000000000000000" pitchFamily="2" charset="2"/>
              <a:buChar char="§"/>
            </a:pPr>
            <a:r>
              <a:rPr lang="en-US" sz="2600" dirty="0">
                <a:latin typeface="Franklin Gothic Medium" panose="020B0603020102020204" pitchFamily="34" charset="0"/>
                <a:cs typeface="Arial" panose="020B0604020202020204" pitchFamily="34" charset="0"/>
              </a:rPr>
              <a:t>The average demand for programs is </a:t>
            </a:r>
            <a:br>
              <a:rPr lang="en-US" sz="2600" dirty="0">
                <a:latin typeface="Franklin Gothic Medium" panose="020B0603020102020204" pitchFamily="34" charset="0"/>
                <a:cs typeface="Arial" panose="020B0604020202020204" pitchFamily="34" charset="0"/>
              </a:rPr>
            </a:br>
            <a:r>
              <a:rPr lang="en-US" sz="2600" b="1" dirty="0">
                <a:latin typeface="Franklin Gothic Medium" panose="020B0603020102020204" pitchFamily="34" charset="0"/>
                <a:cs typeface="Arial" panose="020B0604020202020204" pitchFamily="34" charset="0"/>
              </a:rPr>
              <a:t>6 applicants per seat</a:t>
            </a:r>
            <a:r>
              <a:rPr lang="en-US" sz="2600" dirty="0">
                <a:latin typeface="Franklin Gothic Medium" panose="020B0603020102020204" pitchFamily="34" charset="0"/>
                <a:cs typeface="Arial" panose="020B0604020202020204" pitchFamily="34" charset="0"/>
              </a:rPr>
              <a:t>.</a:t>
            </a:r>
          </a:p>
          <a:p>
            <a:pPr>
              <a:lnSpc>
                <a:spcPct val="110000"/>
              </a:lnSpc>
              <a:buClr>
                <a:srgbClr val="78BE20"/>
              </a:buClr>
              <a:buFont typeface="Wingdings" panose="05000000000000000000" pitchFamily="2" charset="2"/>
              <a:buChar char="§"/>
            </a:pPr>
            <a:r>
              <a:rPr lang="en-US" sz="2600" dirty="0">
                <a:latin typeface="Franklin Gothic Medium" panose="020B0603020102020204" pitchFamily="34" charset="0"/>
                <a:cs typeface="Arial" panose="020B0604020202020204" pitchFamily="34" charset="0"/>
              </a:rPr>
              <a:t>The data refers to the previous year’s admissions cycle.</a:t>
            </a:r>
          </a:p>
        </p:txBody>
      </p:sp>
      <p:cxnSp>
        <p:nvCxnSpPr>
          <p:cNvPr id="12" name="Straight Arrow Connector 11"/>
          <p:cNvCxnSpPr/>
          <p:nvPr/>
        </p:nvCxnSpPr>
        <p:spPr>
          <a:xfrm flipH="1" flipV="1">
            <a:off x="7711442" y="3983952"/>
            <a:ext cx="251459" cy="588049"/>
          </a:xfrm>
          <a:prstGeom prst="straightConnector1">
            <a:avLst/>
          </a:prstGeom>
          <a:ln w="38100">
            <a:solidFill>
              <a:srgbClr val="FF0000"/>
            </a:solidFill>
            <a:tailEnd type="triangle" w="lg" len="lg"/>
          </a:ln>
        </p:spPr>
        <p:style>
          <a:lnRef idx="3">
            <a:schemeClr val="accent2"/>
          </a:lnRef>
          <a:fillRef idx="0">
            <a:schemeClr val="accent2"/>
          </a:fillRef>
          <a:effectRef idx="2">
            <a:schemeClr val="accent2"/>
          </a:effectRef>
          <a:fontRef idx="minor">
            <a:schemeClr val="tx1"/>
          </a:fontRef>
        </p:style>
      </p:cxnSp>
      <p:sp>
        <p:nvSpPr>
          <p:cNvPr id="13" name="Text Placeholder 21"/>
          <p:cNvSpPr txBox="1">
            <a:spLocks/>
          </p:cNvSpPr>
          <p:nvPr/>
        </p:nvSpPr>
        <p:spPr bwMode="auto">
          <a:xfrm>
            <a:off x="6720210" y="4572001"/>
            <a:ext cx="2524431" cy="1440394"/>
          </a:xfrm>
          <a:prstGeom prst="rect">
            <a:avLst/>
          </a:prstGeom>
          <a:solidFill>
            <a:schemeClr val="accent6">
              <a:lumMod val="75000"/>
            </a:schemeClr>
          </a:solidFill>
          <a:effectLst>
            <a:outerShdw blurRad="63500" sx="102000" sy="102000" algn="ctr" rotWithShape="0">
              <a:prstClr val="black">
                <a:alpha val="40000"/>
              </a:prstClr>
            </a:outerShdw>
          </a:effectLst>
          <a:extLst/>
        </p:spPr>
        <p:txBody>
          <a:bodyPr wrap="square" lIns="109728" tIns="54864" rIns="109728" bIns="54864" rtlCol="0">
            <a:spAutoFit/>
          </a:bodyPr>
          <a:lstStyle>
            <a:defPPr>
              <a:defRPr lang="en-US"/>
            </a:defPPr>
            <a:lvl1pPr algn="ctr" defTabSz="889000" fontAlgn="auto">
              <a:lnSpc>
                <a:spcPct val="90000"/>
              </a:lnSpc>
              <a:spcAft>
                <a:spcPct val="35000"/>
              </a:spcAft>
              <a:tabLst>
                <a:tab pos="627063" algn="ctr"/>
                <a:tab pos="2455863" algn="ctr"/>
              </a:tabLst>
              <a:defRPr b="1">
                <a:solidFill>
                  <a:schemeClr val="bg1"/>
                </a:solidFill>
                <a:effectLst>
                  <a:outerShdw blurRad="38100" dist="38100" dir="2700000" algn="tl">
                    <a:srgbClr val="000000">
                      <a:alpha val="43137"/>
                    </a:srgbClr>
                  </a:outerShdw>
                </a:effectLst>
                <a:latin typeface="Franklin Gothic Book" panose="020B0503020102020204" pitchFamily="34" charset="0"/>
                <a:cs typeface="Arial"/>
              </a:defRPr>
            </a:lvl1pPr>
          </a:lstStyle>
          <a:p>
            <a:r>
              <a:rPr lang="en-US" altLang="en-US" sz="2400" dirty="0"/>
              <a:t>You can learn about Seat Availability in the Directory!</a:t>
            </a:r>
          </a:p>
        </p:txBody>
      </p:sp>
      <p:grpSp>
        <p:nvGrpSpPr>
          <p:cNvPr id="4" name="Group 4"/>
          <p:cNvGrpSpPr/>
          <p:nvPr/>
        </p:nvGrpSpPr>
        <p:grpSpPr>
          <a:xfrm>
            <a:off x="5432814" y="7191384"/>
            <a:ext cx="4588332" cy="1563627"/>
            <a:chOff x="4938921" y="5393538"/>
            <a:chExt cx="4171211" cy="1172720"/>
          </a:xfrm>
        </p:grpSpPr>
        <p:sp>
          <p:nvSpPr>
            <p:cNvPr id="10" name="Round Diagonal Corner Rectangle 9"/>
            <p:cNvSpPr/>
            <p:nvPr/>
          </p:nvSpPr>
          <p:spPr>
            <a:xfrm>
              <a:off x="5412949" y="5682752"/>
              <a:ext cx="3697183" cy="883506"/>
            </a:xfrm>
            <a:prstGeom prst="round2DiagRect">
              <a:avLst/>
            </a:prstGeom>
            <a:solidFill>
              <a:schemeClr val="accent4">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6796" indent="-752476"/>
              <a:r>
                <a:rPr lang="en-US" sz="2400" b="1" dirty="0">
                  <a:solidFill>
                    <a:schemeClr val="tx1"/>
                  </a:solidFill>
                </a:rPr>
                <a:t>Tip: 	Don’t list only programs with high demand on your Application!</a:t>
              </a:r>
            </a:p>
          </p:txBody>
        </p:sp>
        <p:pic>
          <p:nvPicPr>
            <p:cNvPr id="15" name="Picture 14" descr="File:Light bulb (yellow) icon.svg"/>
            <p:cNvPicPr>
              <a:picLocks noChangeAspect="1"/>
            </p:cNvPicPr>
            <p:nvPr/>
          </p:nvPicPr>
          <p:blipFill>
            <a:blip r:embed="rId4" cstate="print">
              <a:duotone>
                <a:prstClr val="black"/>
                <a:schemeClr val="accent2">
                  <a:tint val="45000"/>
                  <a:satMod val="400000"/>
                </a:schemeClr>
              </a:duotone>
              <a:extLst>
                <a:ext uri="{BEBA8EAE-BF5A-486C-A8C5-ECC9F3942E4B}">
                  <a14:imgProps xmlns="" xmlns:a14="http://schemas.microsoft.com/office/drawing/2010/main">
                    <a14:imgLayer r:embed="rId5">
                      <a14:imgEffect>
                        <a14:colorTemperature colorTemp="4700"/>
                      </a14:imgEffect>
                    </a14:imgLayer>
                  </a14:imgProps>
                </a:ext>
                <a:ext uri="{28A0092B-C50C-407E-A947-70E740481C1C}">
                  <a14:useLocalDpi xmlns="" xmlns:a14="http://schemas.microsoft.com/office/drawing/2010/main" val="0"/>
                </a:ext>
              </a:extLst>
            </a:blip>
            <a:stretch>
              <a:fillRect/>
            </a:stretch>
          </p:blipFill>
          <p:spPr>
            <a:xfrm>
              <a:off x="4938921" y="5393538"/>
              <a:ext cx="1025996" cy="839337"/>
            </a:xfrm>
            <a:prstGeom prst="rect">
              <a:avLst/>
            </a:prstGeom>
          </p:spPr>
        </p:pic>
      </p:grpSp>
    </p:spTree>
    <p:extLst>
      <p:ext uri="{BB962C8B-B14F-4D97-AF65-F5344CB8AC3E}">
        <p14:creationId xmlns="" xmlns:p14="http://schemas.microsoft.com/office/powerpoint/2010/main" val="16206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HOW OFFERS ARE DETERMINED</a:t>
            </a:r>
          </a:p>
          <a:p>
            <a:r>
              <a:rPr lang="en-US" sz="3800" b="1" dirty="0">
                <a:solidFill>
                  <a:srgbClr val="78BE20"/>
                </a:solidFill>
                <a:latin typeface="Franklin Gothic Demi" panose="020B0703020102020204" pitchFamily="34" charset="0"/>
              </a:rPr>
              <a:t>Selection Criteria</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7" name="Content Placeholder 3"/>
          <p:cNvSpPr txBox="1">
            <a:spLocks/>
          </p:cNvSpPr>
          <p:nvPr/>
        </p:nvSpPr>
        <p:spPr>
          <a:xfrm>
            <a:off x="209549" y="2050556"/>
            <a:ext cx="9639300" cy="1023101"/>
          </a:xfrm>
          <a:prstGeom prst="rect">
            <a:avLst/>
          </a:prstGeom>
          <a:solidFill>
            <a:schemeClr val="bg1"/>
          </a:solid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Clr>
                <a:srgbClr val="78BE20"/>
              </a:buClr>
              <a:buNone/>
            </a:pPr>
            <a:r>
              <a:rPr lang="en-US" sz="2600" dirty="0">
                <a:latin typeface="Franklin Gothic Medium" panose="020B0603020102020204" pitchFamily="34" charset="0"/>
                <a:cs typeface="Arial" panose="020B0604020202020204" pitchFamily="34" charset="0"/>
              </a:rPr>
              <a:t>A program’s </a:t>
            </a:r>
            <a:r>
              <a:rPr lang="en-US" sz="2600" b="1" dirty="0">
                <a:latin typeface="Franklin Gothic Medium" panose="020B0603020102020204" pitchFamily="34" charset="0"/>
                <a:cs typeface="Arial" panose="020B0604020202020204" pitchFamily="34" charset="0"/>
              </a:rPr>
              <a:t>Selection Criteria </a:t>
            </a:r>
            <a:r>
              <a:rPr lang="en-US" sz="2600" dirty="0">
                <a:latin typeface="Franklin Gothic Medium" panose="020B0603020102020204" pitchFamily="34" charset="0"/>
                <a:cs typeface="Arial" panose="020B0604020202020204" pitchFamily="34" charset="0"/>
              </a:rPr>
              <a:t>is useful to know how a student’s application compares with other applicants.</a:t>
            </a:r>
          </a:p>
        </p:txBody>
      </p:sp>
      <p:pic>
        <p:nvPicPr>
          <p:cNvPr id="10" name="Picture 9"/>
          <p:cNvPicPr>
            <a:picLocks noChangeAspect="1"/>
          </p:cNvPicPr>
          <p:nvPr/>
        </p:nvPicPr>
        <p:blipFill>
          <a:blip r:embed="rId3" cstate="print"/>
          <a:stretch>
            <a:fillRect/>
          </a:stretch>
        </p:blipFill>
        <p:spPr>
          <a:xfrm>
            <a:off x="478453" y="3480904"/>
            <a:ext cx="9101494" cy="2461489"/>
          </a:xfrm>
          <a:prstGeom prst="rect">
            <a:avLst/>
          </a:prstGeom>
        </p:spPr>
      </p:pic>
      <p:sp>
        <p:nvSpPr>
          <p:cNvPr id="11" name="Oval 10"/>
          <p:cNvSpPr/>
          <p:nvPr/>
        </p:nvSpPr>
        <p:spPr>
          <a:xfrm>
            <a:off x="131395" y="4978400"/>
            <a:ext cx="6071286" cy="11074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dirty="0"/>
          </a:p>
        </p:txBody>
      </p:sp>
      <p:cxnSp>
        <p:nvCxnSpPr>
          <p:cNvPr id="8" name="Straight Arrow Connector 7"/>
          <p:cNvCxnSpPr>
            <a:stCxn id="9" idx="0"/>
            <a:endCxn id="11" idx="4"/>
          </p:cNvCxnSpPr>
          <p:nvPr/>
        </p:nvCxnSpPr>
        <p:spPr>
          <a:xfrm flipH="1" flipV="1">
            <a:off x="3167038" y="6085843"/>
            <a:ext cx="1945982" cy="819645"/>
          </a:xfrm>
          <a:prstGeom prst="straightConnector1">
            <a:avLst/>
          </a:prstGeom>
          <a:ln w="38100">
            <a:solidFill>
              <a:srgbClr val="FF0000"/>
            </a:solidFill>
            <a:tailEnd type="triangle" w="lg" len="lg"/>
          </a:ln>
        </p:spPr>
        <p:style>
          <a:lnRef idx="3">
            <a:schemeClr val="accent2"/>
          </a:lnRef>
          <a:fillRef idx="0">
            <a:schemeClr val="accent2"/>
          </a:fillRef>
          <a:effectRef idx="2">
            <a:schemeClr val="accent2"/>
          </a:effectRef>
          <a:fontRef idx="minor">
            <a:schemeClr val="tx1"/>
          </a:fontRef>
        </p:style>
      </p:cxnSp>
      <p:sp>
        <p:nvSpPr>
          <p:cNvPr id="9" name="Text Placeholder 21"/>
          <p:cNvSpPr txBox="1">
            <a:spLocks/>
          </p:cNvSpPr>
          <p:nvPr/>
        </p:nvSpPr>
        <p:spPr bwMode="auto">
          <a:xfrm>
            <a:off x="3520440" y="6905488"/>
            <a:ext cx="3185160" cy="858697"/>
          </a:xfrm>
          <a:prstGeom prst="rect">
            <a:avLst/>
          </a:prstGeom>
          <a:solidFill>
            <a:schemeClr val="accent6">
              <a:lumMod val="75000"/>
            </a:schemeClr>
          </a:solidFill>
          <a:effectLst>
            <a:outerShdw blurRad="63500" sx="102000" sy="102000" algn="ctr" rotWithShape="0">
              <a:prstClr val="black">
                <a:alpha val="40000"/>
              </a:prstClr>
            </a:outerShdw>
          </a:effectLst>
          <a:extLst/>
        </p:spPr>
        <p:txBody>
          <a:bodyPr wrap="square" lIns="109728" tIns="54864" rIns="109728" bIns="54864" rtlCol="0">
            <a:spAutoFit/>
          </a:bodyPr>
          <a:lstStyle>
            <a:defPPr>
              <a:defRPr lang="en-US"/>
            </a:defPPr>
            <a:lvl1pPr algn="ctr" defTabSz="889000" fontAlgn="auto">
              <a:lnSpc>
                <a:spcPct val="90000"/>
              </a:lnSpc>
              <a:spcAft>
                <a:spcPct val="35000"/>
              </a:spcAft>
              <a:tabLst>
                <a:tab pos="627063" algn="ctr"/>
                <a:tab pos="2455863" algn="ctr"/>
              </a:tabLst>
              <a:defRPr b="1">
                <a:solidFill>
                  <a:schemeClr val="bg1"/>
                </a:solidFill>
                <a:effectLst>
                  <a:outerShdw blurRad="38100" dist="38100" dir="2700000" algn="tl">
                    <a:srgbClr val="000000">
                      <a:alpha val="43137"/>
                    </a:srgbClr>
                  </a:outerShdw>
                </a:effectLst>
                <a:latin typeface="Franklin Gothic Book" panose="020B0503020102020204" pitchFamily="34" charset="0"/>
                <a:cs typeface="Arial"/>
              </a:defRPr>
            </a:lvl1pPr>
          </a:lstStyle>
          <a:p>
            <a:r>
              <a:rPr lang="en-US" altLang="en-US" dirty="0"/>
              <a:t>This is only relevant for programs that see an applicant’s school record.</a:t>
            </a:r>
          </a:p>
        </p:txBody>
      </p:sp>
    </p:spTree>
    <p:extLst>
      <p:ext uri="{BB962C8B-B14F-4D97-AF65-F5344CB8AC3E}">
        <p14:creationId xmlns="" xmlns:p14="http://schemas.microsoft.com/office/powerpoint/2010/main" val="1336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HOW OFFERS ARE DETERMINED</a:t>
            </a:r>
          </a:p>
          <a:p>
            <a:r>
              <a:rPr lang="en-US" sz="3800" b="1" dirty="0">
                <a:solidFill>
                  <a:srgbClr val="92D050"/>
                </a:solidFill>
                <a:latin typeface="Franklin Gothic Demi" panose="020B0703020102020204" pitchFamily="34" charset="0"/>
              </a:rPr>
              <a:t>Matching Students With Programs</a:t>
            </a: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pic>
        <p:nvPicPr>
          <p:cNvPr id="10" name="Picture 9"/>
          <p:cNvPicPr>
            <a:picLocks noChangeAspect="1"/>
          </p:cNvPicPr>
          <p:nvPr/>
        </p:nvPicPr>
        <p:blipFill>
          <a:blip r:embed="rId3" cstate="print"/>
          <a:stretch>
            <a:fillRect/>
          </a:stretch>
        </p:blipFill>
        <p:spPr>
          <a:xfrm>
            <a:off x="4442460" y="4426757"/>
            <a:ext cx="1257300" cy="1529543"/>
          </a:xfrm>
          <a:prstGeom prst="rect">
            <a:avLst/>
          </a:prstGeom>
        </p:spPr>
      </p:pic>
      <p:cxnSp>
        <p:nvCxnSpPr>
          <p:cNvPr id="23" name="Straight Arrow Connector 22"/>
          <p:cNvCxnSpPr>
            <a:stCxn id="4" idx="0"/>
          </p:cNvCxnSpPr>
          <p:nvPr/>
        </p:nvCxnSpPr>
        <p:spPr>
          <a:xfrm>
            <a:off x="3855720" y="3810000"/>
            <a:ext cx="838200" cy="813109"/>
          </a:xfrm>
          <a:prstGeom prst="straightConnector1">
            <a:avLst/>
          </a:prstGeom>
          <a:ln w="38100">
            <a:solidFill>
              <a:srgbClr val="78BE2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0"/>
          </p:cNvCxnSpPr>
          <p:nvPr/>
        </p:nvCxnSpPr>
        <p:spPr>
          <a:xfrm flipV="1">
            <a:off x="3855720" y="6096002"/>
            <a:ext cx="586740" cy="558799"/>
          </a:xfrm>
          <a:prstGeom prst="straightConnector1">
            <a:avLst/>
          </a:prstGeom>
          <a:ln w="38100">
            <a:solidFill>
              <a:srgbClr val="78BE2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2"/>
          </p:cNvCxnSpPr>
          <p:nvPr/>
        </p:nvCxnSpPr>
        <p:spPr>
          <a:xfrm flipH="1" flipV="1">
            <a:off x="5532120" y="6159500"/>
            <a:ext cx="586740" cy="908051"/>
          </a:xfrm>
          <a:prstGeom prst="straightConnector1">
            <a:avLst/>
          </a:prstGeom>
          <a:ln w="38100">
            <a:solidFill>
              <a:srgbClr val="78BE2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21"/>
          <p:cNvGrpSpPr/>
          <p:nvPr/>
        </p:nvGrpSpPr>
        <p:grpSpPr>
          <a:xfrm>
            <a:off x="6118860" y="6299201"/>
            <a:ext cx="3352800" cy="1536700"/>
            <a:chOff x="5562600" y="4724400"/>
            <a:chExt cx="3048000" cy="1152525"/>
          </a:xfrm>
        </p:grpSpPr>
        <p:sp>
          <p:nvSpPr>
            <p:cNvPr id="18" name="Round Same Side Corner Rectangle 17"/>
            <p:cNvSpPr/>
            <p:nvPr/>
          </p:nvSpPr>
          <p:spPr>
            <a:xfrm>
              <a:off x="5562600" y="4724400"/>
              <a:ext cx="3048000" cy="1152525"/>
            </a:xfrm>
            <a:prstGeom prst="round2SameRect">
              <a:avLst/>
            </a:prstGeom>
            <a:solidFill>
              <a:srgbClr val="E5F6CE"/>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tx1"/>
                  </a:solidFill>
                </a:rPr>
                <a:t>The number of seats available for applicants.</a:t>
              </a:r>
            </a:p>
          </p:txBody>
        </p:sp>
        <p:sp>
          <p:nvSpPr>
            <p:cNvPr id="19" name="Round Same Side Corner Rectangle 18"/>
            <p:cNvSpPr/>
            <p:nvPr/>
          </p:nvSpPr>
          <p:spPr>
            <a:xfrm>
              <a:off x="5562600" y="4724400"/>
              <a:ext cx="3048000" cy="457200"/>
            </a:xfrm>
            <a:prstGeom prst="round2SameRect">
              <a:avLst/>
            </a:prstGeom>
            <a:solidFill>
              <a:srgbClr val="78BE20"/>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bg1"/>
                  </a:solidFill>
                  <a:effectLst>
                    <a:outerShdw blurRad="38100" dist="38100" dir="2700000" algn="tl">
                      <a:srgbClr val="000000">
                        <a:alpha val="43137"/>
                      </a:srgbClr>
                    </a:outerShdw>
                  </a:effectLst>
                </a:rPr>
                <a:t>Seat Availability</a:t>
              </a:r>
            </a:p>
          </p:txBody>
        </p:sp>
      </p:grpSp>
      <p:grpSp>
        <p:nvGrpSpPr>
          <p:cNvPr id="11" name="Group 11"/>
          <p:cNvGrpSpPr/>
          <p:nvPr/>
        </p:nvGrpSpPr>
        <p:grpSpPr>
          <a:xfrm>
            <a:off x="502920" y="5257800"/>
            <a:ext cx="3352800" cy="2565400"/>
            <a:chOff x="990600" y="3790950"/>
            <a:chExt cx="3048000" cy="1924050"/>
          </a:xfrm>
        </p:grpSpPr>
        <p:sp>
          <p:nvSpPr>
            <p:cNvPr id="8" name="Round Same Side Corner Rectangle 7"/>
            <p:cNvSpPr/>
            <p:nvPr/>
          </p:nvSpPr>
          <p:spPr>
            <a:xfrm>
              <a:off x="990600" y="3962400"/>
              <a:ext cx="3048000" cy="1752600"/>
            </a:xfrm>
            <a:prstGeom prst="round2SameRect">
              <a:avLst/>
            </a:prstGeom>
            <a:solidFill>
              <a:srgbClr val="E5F6CE"/>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tx1"/>
                  </a:solidFill>
                </a:rPr>
                <a:t>Student’s academic record, audition, and/or address.</a:t>
              </a:r>
            </a:p>
            <a:p>
              <a:endParaRPr lang="en-US" dirty="0">
                <a:solidFill>
                  <a:schemeClr val="tx1"/>
                </a:solidFill>
              </a:endParaRPr>
            </a:p>
            <a:p>
              <a:r>
                <a:rPr lang="en-US" dirty="0">
                  <a:solidFill>
                    <a:schemeClr val="tx1"/>
                  </a:solidFill>
                </a:rPr>
                <a:t>*(Only for some programs)</a:t>
              </a:r>
            </a:p>
          </p:txBody>
        </p:sp>
        <p:sp>
          <p:nvSpPr>
            <p:cNvPr id="9" name="Round Same Side Corner Rectangle 8"/>
            <p:cNvSpPr/>
            <p:nvPr/>
          </p:nvSpPr>
          <p:spPr>
            <a:xfrm>
              <a:off x="990600" y="3790950"/>
              <a:ext cx="3048000" cy="628650"/>
            </a:xfrm>
            <a:prstGeom prst="round2SameRect">
              <a:avLst/>
            </a:prstGeom>
            <a:solidFill>
              <a:srgbClr val="78BE20"/>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bg1"/>
                  </a:solidFill>
                  <a:effectLst>
                    <a:outerShdw blurRad="38100" dist="38100" dir="2700000" algn="tl">
                      <a:srgbClr val="000000">
                        <a:alpha val="43137"/>
                      </a:srgbClr>
                    </a:outerShdw>
                  </a:effectLst>
                </a:rPr>
                <a:t>Student Information*</a:t>
              </a:r>
            </a:p>
          </p:txBody>
        </p:sp>
      </p:grpSp>
      <p:grpSp>
        <p:nvGrpSpPr>
          <p:cNvPr id="12" name="Group 10"/>
          <p:cNvGrpSpPr/>
          <p:nvPr/>
        </p:nvGrpSpPr>
        <p:grpSpPr>
          <a:xfrm>
            <a:off x="502920" y="2438400"/>
            <a:ext cx="3352800" cy="2540000"/>
            <a:chOff x="990600" y="1828800"/>
            <a:chExt cx="3048000" cy="1905000"/>
          </a:xfrm>
        </p:grpSpPr>
        <p:sp>
          <p:nvSpPr>
            <p:cNvPr id="4" name="Round Same Side Corner Rectangle 3"/>
            <p:cNvSpPr/>
            <p:nvPr/>
          </p:nvSpPr>
          <p:spPr>
            <a:xfrm>
              <a:off x="990600" y="1981200"/>
              <a:ext cx="3048000" cy="1752600"/>
            </a:xfrm>
            <a:prstGeom prst="round2SameRect">
              <a:avLst/>
            </a:prstGeom>
            <a:solidFill>
              <a:srgbClr val="E5F6CE"/>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tx1"/>
                  </a:solidFill>
                </a:rPr>
                <a:t>The 12 programs listed on the application AND the order in which they are listed.</a:t>
              </a:r>
            </a:p>
          </p:txBody>
        </p:sp>
        <p:sp>
          <p:nvSpPr>
            <p:cNvPr id="7" name="Round Same Side Corner Rectangle 6"/>
            <p:cNvSpPr/>
            <p:nvPr/>
          </p:nvSpPr>
          <p:spPr>
            <a:xfrm>
              <a:off x="990600" y="1828800"/>
              <a:ext cx="3048000" cy="609600"/>
            </a:xfrm>
            <a:prstGeom prst="round2SameRect">
              <a:avLst/>
            </a:prstGeom>
            <a:solidFill>
              <a:srgbClr val="78BE20"/>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bg1"/>
                  </a:solidFill>
                  <a:effectLst>
                    <a:outerShdw blurRad="38100" dist="38100" dir="2700000" algn="tl">
                      <a:srgbClr val="000000">
                        <a:alpha val="43137"/>
                      </a:srgbClr>
                    </a:outerShdw>
                  </a:effectLst>
                </a:rPr>
                <a:t>Choices on Application</a:t>
              </a:r>
            </a:p>
          </p:txBody>
        </p:sp>
      </p:grpSp>
      <p:cxnSp>
        <p:nvCxnSpPr>
          <p:cNvPr id="35" name="Straight Arrow Connector 34"/>
          <p:cNvCxnSpPr>
            <a:stCxn id="16" idx="2"/>
            <a:endCxn id="10" idx="3"/>
          </p:cNvCxnSpPr>
          <p:nvPr/>
        </p:nvCxnSpPr>
        <p:spPr>
          <a:xfrm flipH="1">
            <a:off x="5699760" y="5137152"/>
            <a:ext cx="419100" cy="54377"/>
          </a:xfrm>
          <a:prstGeom prst="straightConnector1">
            <a:avLst/>
          </a:prstGeom>
          <a:ln w="38100">
            <a:solidFill>
              <a:srgbClr val="78BE2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3" name="Group 20"/>
          <p:cNvGrpSpPr/>
          <p:nvPr/>
        </p:nvGrpSpPr>
        <p:grpSpPr>
          <a:xfrm>
            <a:off x="6118860" y="4368801"/>
            <a:ext cx="3352800" cy="1536700"/>
            <a:chOff x="5562600" y="3362325"/>
            <a:chExt cx="3048000" cy="1152525"/>
          </a:xfrm>
        </p:grpSpPr>
        <p:sp>
          <p:nvSpPr>
            <p:cNvPr id="16" name="Round Same Side Corner Rectangle 15"/>
            <p:cNvSpPr/>
            <p:nvPr/>
          </p:nvSpPr>
          <p:spPr>
            <a:xfrm>
              <a:off x="5562600" y="3362325"/>
              <a:ext cx="3048000" cy="1152525"/>
            </a:xfrm>
            <a:prstGeom prst="round2SameRect">
              <a:avLst/>
            </a:prstGeom>
            <a:solidFill>
              <a:srgbClr val="E5F6CE"/>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tx1"/>
                  </a:solidFill>
                </a:rPr>
                <a:t>How programs consider and match with applicants.</a:t>
              </a:r>
            </a:p>
          </p:txBody>
        </p:sp>
        <p:sp>
          <p:nvSpPr>
            <p:cNvPr id="17" name="Round Same Side Corner Rectangle 16"/>
            <p:cNvSpPr/>
            <p:nvPr/>
          </p:nvSpPr>
          <p:spPr>
            <a:xfrm>
              <a:off x="5562600" y="3362325"/>
              <a:ext cx="3048000" cy="457200"/>
            </a:xfrm>
            <a:prstGeom prst="round2SameRect">
              <a:avLst/>
            </a:prstGeom>
            <a:solidFill>
              <a:srgbClr val="78BE20"/>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bg1"/>
                  </a:solidFill>
                  <a:effectLst>
                    <a:outerShdw blurRad="38100" dist="38100" dir="2700000" algn="tl">
                      <a:srgbClr val="000000">
                        <a:alpha val="43137"/>
                      </a:srgbClr>
                    </a:outerShdw>
                  </a:effectLst>
                </a:rPr>
                <a:t>Admissions Methods</a:t>
              </a:r>
            </a:p>
          </p:txBody>
        </p:sp>
      </p:grpSp>
      <p:cxnSp>
        <p:nvCxnSpPr>
          <p:cNvPr id="39" name="Straight Arrow Connector 38"/>
          <p:cNvCxnSpPr>
            <a:stCxn id="14" idx="2"/>
          </p:cNvCxnSpPr>
          <p:nvPr/>
        </p:nvCxnSpPr>
        <p:spPr>
          <a:xfrm flipH="1">
            <a:off x="5448302" y="3206751"/>
            <a:ext cx="670559" cy="1434984"/>
          </a:xfrm>
          <a:prstGeom prst="straightConnector1">
            <a:avLst/>
          </a:prstGeom>
          <a:ln w="38100">
            <a:solidFill>
              <a:srgbClr val="78BE20"/>
            </a:solidFill>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118860" y="2438401"/>
            <a:ext cx="3352800" cy="1536700"/>
            <a:chOff x="5562600" y="1828800"/>
            <a:chExt cx="3048000" cy="1152525"/>
          </a:xfrm>
        </p:grpSpPr>
        <p:sp>
          <p:nvSpPr>
            <p:cNvPr id="14" name="Round Same Side Corner Rectangle 13"/>
            <p:cNvSpPr/>
            <p:nvPr/>
          </p:nvSpPr>
          <p:spPr>
            <a:xfrm>
              <a:off x="5562600" y="1828800"/>
              <a:ext cx="3048000" cy="1152525"/>
            </a:xfrm>
            <a:prstGeom prst="round2SameRect">
              <a:avLst/>
            </a:prstGeom>
            <a:solidFill>
              <a:srgbClr val="E5F6CE"/>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dirty="0">
                  <a:solidFill>
                    <a:schemeClr val="tx1"/>
                  </a:solidFill>
                </a:rPr>
                <a:t>The order in which </a:t>
              </a:r>
              <a:br>
                <a:rPr lang="en-US" dirty="0">
                  <a:solidFill>
                    <a:schemeClr val="tx1"/>
                  </a:solidFill>
                </a:rPr>
              </a:br>
              <a:r>
                <a:rPr lang="en-US" dirty="0">
                  <a:solidFill>
                    <a:schemeClr val="tx1"/>
                  </a:solidFill>
                </a:rPr>
                <a:t>applicants are considered.</a:t>
              </a:r>
            </a:p>
          </p:txBody>
        </p:sp>
        <p:sp>
          <p:nvSpPr>
            <p:cNvPr id="15" name="Round Same Side Corner Rectangle 14"/>
            <p:cNvSpPr/>
            <p:nvPr/>
          </p:nvSpPr>
          <p:spPr>
            <a:xfrm>
              <a:off x="5562600" y="1885949"/>
              <a:ext cx="3048000" cy="400051"/>
            </a:xfrm>
            <a:prstGeom prst="round2SameRect">
              <a:avLst/>
            </a:prstGeom>
            <a:solidFill>
              <a:srgbClr val="78BE20"/>
            </a:solidFill>
            <a:ln w="76200">
              <a:solidFill>
                <a:srgbClr val="78BE2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bg1"/>
                  </a:solidFill>
                  <a:effectLst>
                    <a:outerShdw blurRad="38100" dist="38100" dir="2700000" algn="tl">
                      <a:srgbClr val="000000">
                        <a:alpha val="43137"/>
                      </a:srgbClr>
                    </a:outerShdw>
                  </a:effectLst>
                </a:rPr>
                <a:t>Admissions Priorities</a:t>
              </a:r>
            </a:p>
          </p:txBody>
        </p:sp>
      </p:grpSp>
      <p:sp>
        <p:nvSpPr>
          <p:cNvPr id="2" name="TextBox 1"/>
          <p:cNvSpPr txBox="1"/>
          <p:nvPr/>
        </p:nvSpPr>
        <p:spPr>
          <a:xfrm>
            <a:off x="502920" y="1828801"/>
            <a:ext cx="3352800" cy="510909"/>
          </a:xfrm>
          <a:prstGeom prst="rect">
            <a:avLst/>
          </a:prstGeom>
          <a:noFill/>
        </p:spPr>
        <p:txBody>
          <a:bodyPr wrap="square" lIns="109728" tIns="54864" rIns="109728" bIns="54864" rtlCol="0">
            <a:spAutoFit/>
          </a:bodyPr>
          <a:lstStyle/>
          <a:p>
            <a:pPr algn="ctr"/>
            <a:r>
              <a:rPr lang="en-US" sz="2600" b="1" dirty="0">
                <a:solidFill>
                  <a:srgbClr val="002060"/>
                </a:solidFill>
                <a:latin typeface="Franklin Gothic Medium" panose="020B0603020102020204" pitchFamily="34" charset="0"/>
              </a:rPr>
              <a:t>STUDENT FACTORS</a:t>
            </a:r>
          </a:p>
        </p:txBody>
      </p:sp>
      <p:sp>
        <p:nvSpPr>
          <p:cNvPr id="27" name="TextBox 26"/>
          <p:cNvSpPr txBox="1"/>
          <p:nvPr/>
        </p:nvSpPr>
        <p:spPr>
          <a:xfrm>
            <a:off x="6118860" y="1866786"/>
            <a:ext cx="3352800" cy="510909"/>
          </a:xfrm>
          <a:prstGeom prst="rect">
            <a:avLst/>
          </a:prstGeom>
          <a:noFill/>
        </p:spPr>
        <p:txBody>
          <a:bodyPr wrap="square" lIns="109728" tIns="54864" rIns="109728" bIns="54864" rtlCol="0">
            <a:spAutoFit/>
          </a:bodyPr>
          <a:lstStyle/>
          <a:p>
            <a:pPr algn="ctr"/>
            <a:r>
              <a:rPr lang="en-US" sz="2600" b="1" dirty="0">
                <a:solidFill>
                  <a:srgbClr val="002060"/>
                </a:solidFill>
                <a:latin typeface="Franklin Gothic Medium" panose="020B0603020102020204" pitchFamily="34" charset="0"/>
              </a:rPr>
              <a:t>PROGRAM FACTORS</a:t>
            </a:r>
          </a:p>
        </p:txBody>
      </p:sp>
    </p:spTree>
    <p:extLst>
      <p:ext uri="{BB962C8B-B14F-4D97-AF65-F5344CB8AC3E}">
        <p14:creationId xmlns="" xmlns:p14="http://schemas.microsoft.com/office/powerpoint/2010/main" val="89896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bject 71"/>
          <p:cNvSpPr/>
          <p:nvPr/>
        </p:nvSpPr>
        <p:spPr>
          <a:xfrm>
            <a:off x="3937586" y="2706025"/>
            <a:ext cx="4875013" cy="519129"/>
          </a:xfrm>
          <a:custGeom>
            <a:avLst/>
            <a:gdLst/>
            <a:ahLst/>
            <a:cxnLst/>
            <a:rect l="l" t="t" r="r" b="b"/>
            <a:pathLst>
              <a:path w="4431830" h="571042">
                <a:moveTo>
                  <a:pt x="4431830" y="95173"/>
                </a:moveTo>
                <a:lnTo>
                  <a:pt x="4431830" y="475869"/>
                </a:lnTo>
                <a:lnTo>
                  <a:pt x="4430719" y="490455"/>
                </a:lnTo>
                <a:lnTo>
                  <a:pt x="4415376" y="529376"/>
                </a:lnTo>
                <a:lnTo>
                  <a:pt x="4385474" y="557586"/>
                </a:lnTo>
                <a:lnTo>
                  <a:pt x="4345455" y="570641"/>
                </a:lnTo>
                <a:lnTo>
                  <a:pt x="4336656" y="571042"/>
                </a:lnTo>
                <a:lnTo>
                  <a:pt x="0" y="571042"/>
                </a:lnTo>
                <a:lnTo>
                  <a:pt x="0" y="0"/>
                </a:lnTo>
                <a:lnTo>
                  <a:pt x="4336656" y="0"/>
                </a:lnTo>
                <a:lnTo>
                  <a:pt x="4378161" y="9501"/>
                </a:lnTo>
                <a:lnTo>
                  <a:pt x="4410435" y="35044"/>
                </a:lnTo>
                <a:lnTo>
                  <a:pt x="4429035" y="72185"/>
                </a:lnTo>
                <a:lnTo>
                  <a:pt x="4431830" y="95173"/>
                </a:lnTo>
                <a:close/>
              </a:path>
            </a:pathLst>
          </a:custGeom>
          <a:ln w="3175">
            <a:solidFill>
              <a:srgbClr val="585858"/>
            </a:solidFill>
          </a:ln>
        </p:spPr>
        <p:txBody>
          <a:bodyPr wrap="square" lIns="0" tIns="0" rIns="0" bIns="0" rtlCol="0">
            <a:noAutofit/>
          </a:bodyPr>
          <a:lstStyle/>
          <a:p>
            <a:pPr algn="ctr"/>
            <a:endParaRPr/>
          </a:p>
        </p:txBody>
      </p:sp>
      <p:sp>
        <p:nvSpPr>
          <p:cNvPr id="72" name="object 72"/>
          <p:cNvSpPr/>
          <p:nvPr/>
        </p:nvSpPr>
        <p:spPr>
          <a:xfrm>
            <a:off x="1293824" y="2667000"/>
            <a:ext cx="2742185" cy="597176"/>
          </a:xfrm>
          <a:custGeom>
            <a:avLst/>
            <a:gdLst/>
            <a:ahLst/>
            <a:cxnLst/>
            <a:rect l="l" t="t" r="r" b="b"/>
            <a:pathLst>
              <a:path w="2492895" h="656894">
                <a:moveTo>
                  <a:pt x="0" y="109486"/>
                </a:moveTo>
                <a:lnTo>
                  <a:pt x="36" y="550255"/>
                </a:lnTo>
                <a:lnTo>
                  <a:pt x="9405" y="591871"/>
                </a:lnTo>
                <a:lnTo>
                  <a:pt x="33010" y="625755"/>
                </a:lnTo>
                <a:lnTo>
                  <a:pt x="67490" y="648550"/>
                </a:lnTo>
                <a:lnTo>
                  <a:pt x="109486" y="656894"/>
                </a:lnTo>
                <a:lnTo>
                  <a:pt x="2386258" y="656858"/>
                </a:lnTo>
                <a:lnTo>
                  <a:pt x="2427875" y="647491"/>
                </a:lnTo>
                <a:lnTo>
                  <a:pt x="2461759" y="623887"/>
                </a:lnTo>
                <a:lnTo>
                  <a:pt x="2484552" y="589406"/>
                </a:lnTo>
                <a:lnTo>
                  <a:pt x="2492895" y="547408"/>
                </a:lnTo>
                <a:lnTo>
                  <a:pt x="2492859" y="106649"/>
                </a:lnTo>
                <a:lnTo>
                  <a:pt x="2483494" y="65030"/>
                </a:lnTo>
                <a:lnTo>
                  <a:pt x="2459895" y="31142"/>
                </a:lnTo>
                <a:lnTo>
                  <a:pt x="2425418" y="8345"/>
                </a:lnTo>
                <a:lnTo>
                  <a:pt x="2383421" y="0"/>
                </a:lnTo>
                <a:lnTo>
                  <a:pt x="106639" y="36"/>
                </a:lnTo>
                <a:lnTo>
                  <a:pt x="65023" y="9405"/>
                </a:lnTo>
                <a:lnTo>
                  <a:pt x="31138" y="33010"/>
                </a:lnTo>
                <a:lnTo>
                  <a:pt x="8344" y="67490"/>
                </a:lnTo>
                <a:lnTo>
                  <a:pt x="0" y="109486"/>
                </a:lnTo>
                <a:close/>
              </a:path>
            </a:pathLst>
          </a:custGeom>
          <a:solidFill>
            <a:srgbClr val="EBCA06"/>
          </a:solidFill>
        </p:spPr>
        <p:txBody>
          <a:bodyPr wrap="square" lIns="0" tIns="0" rIns="0" bIns="0" rtlCol="0">
            <a:noAutofit/>
          </a:bodyPr>
          <a:lstStyle/>
          <a:p>
            <a:pPr algn="ctr"/>
            <a:endParaRPr/>
          </a:p>
        </p:txBody>
      </p:sp>
      <p:sp>
        <p:nvSpPr>
          <p:cNvPr id="73" name="object 73"/>
          <p:cNvSpPr/>
          <p:nvPr/>
        </p:nvSpPr>
        <p:spPr>
          <a:xfrm>
            <a:off x="3940267" y="3323583"/>
            <a:ext cx="4879776" cy="316841"/>
          </a:xfrm>
          <a:custGeom>
            <a:avLst/>
            <a:gdLst/>
            <a:ahLst/>
            <a:cxnLst/>
            <a:rect l="l" t="t" r="r" b="b"/>
            <a:pathLst>
              <a:path w="4436160" h="348526">
                <a:moveTo>
                  <a:pt x="4436160" y="58089"/>
                </a:moveTo>
                <a:lnTo>
                  <a:pt x="4436160" y="290436"/>
                </a:lnTo>
                <a:lnTo>
                  <a:pt x="4434369" y="304805"/>
                </a:lnTo>
                <a:lnTo>
                  <a:pt x="4411038" y="338270"/>
                </a:lnTo>
                <a:lnTo>
                  <a:pt x="4378070" y="348526"/>
                </a:lnTo>
                <a:lnTo>
                  <a:pt x="0" y="348526"/>
                </a:lnTo>
                <a:lnTo>
                  <a:pt x="0" y="0"/>
                </a:lnTo>
                <a:lnTo>
                  <a:pt x="4378070" y="0"/>
                </a:lnTo>
                <a:lnTo>
                  <a:pt x="4416799" y="14794"/>
                </a:lnTo>
                <a:lnTo>
                  <a:pt x="4435758" y="51220"/>
                </a:lnTo>
                <a:lnTo>
                  <a:pt x="4436160" y="58089"/>
                </a:lnTo>
                <a:close/>
              </a:path>
            </a:pathLst>
          </a:custGeom>
          <a:ln w="3174">
            <a:solidFill>
              <a:srgbClr val="585858"/>
            </a:solidFill>
          </a:ln>
        </p:spPr>
        <p:txBody>
          <a:bodyPr wrap="square" lIns="0" tIns="0" rIns="0" bIns="0" rtlCol="0">
            <a:noAutofit/>
          </a:bodyPr>
          <a:lstStyle/>
          <a:p>
            <a:pPr algn="ctr"/>
            <a:endParaRPr/>
          </a:p>
        </p:txBody>
      </p:sp>
      <p:sp>
        <p:nvSpPr>
          <p:cNvPr id="74" name="object 74"/>
          <p:cNvSpPr/>
          <p:nvPr/>
        </p:nvSpPr>
        <p:spPr>
          <a:xfrm>
            <a:off x="1291137" y="3283981"/>
            <a:ext cx="2744867" cy="396044"/>
          </a:xfrm>
          <a:custGeom>
            <a:avLst/>
            <a:gdLst/>
            <a:ahLst/>
            <a:cxnLst/>
            <a:rect l="l" t="t" r="r" b="b"/>
            <a:pathLst>
              <a:path w="2495334" h="435648">
                <a:moveTo>
                  <a:pt x="0" y="72605"/>
                </a:moveTo>
                <a:lnTo>
                  <a:pt x="10" y="364305"/>
                </a:lnTo>
                <a:lnTo>
                  <a:pt x="12816" y="404241"/>
                </a:lnTo>
                <a:lnTo>
                  <a:pt x="44621" y="430057"/>
                </a:lnTo>
                <a:lnTo>
                  <a:pt x="72605" y="435648"/>
                </a:lnTo>
                <a:lnTo>
                  <a:pt x="2423991" y="435637"/>
                </a:lnTo>
                <a:lnTo>
                  <a:pt x="2463933" y="422831"/>
                </a:lnTo>
                <a:lnTo>
                  <a:pt x="2489744" y="391027"/>
                </a:lnTo>
                <a:lnTo>
                  <a:pt x="2495334" y="363042"/>
                </a:lnTo>
                <a:lnTo>
                  <a:pt x="2495323" y="71342"/>
                </a:lnTo>
                <a:lnTo>
                  <a:pt x="2482521" y="31400"/>
                </a:lnTo>
                <a:lnTo>
                  <a:pt x="2450718" y="5589"/>
                </a:lnTo>
                <a:lnTo>
                  <a:pt x="2422728" y="0"/>
                </a:lnTo>
                <a:lnTo>
                  <a:pt x="71343" y="10"/>
                </a:lnTo>
                <a:lnTo>
                  <a:pt x="31406" y="12812"/>
                </a:lnTo>
                <a:lnTo>
                  <a:pt x="5591" y="44615"/>
                </a:lnTo>
                <a:lnTo>
                  <a:pt x="0" y="72605"/>
                </a:lnTo>
                <a:close/>
              </a:path>
            </a:pathLst>
          </a:custGeom>
          <a:solidFill>
            <a:srgbClr val="EBCA06"/>
          </a:solidFill>
        </p:spPr>
        <p:txBody>
          <a:bodyPr wrap="square" lIns="0" tIns="0" rIns="0" bIns="0" rtlCol="0">
            <a:noAutofit/>
          </a:bodyPr>
          <a:lstStyle/>
          <a:p>
            <a:pPr algn="ctr"/>
            <a:endParaRPr/>
          </a:p>
        </p:txBody>
      </p:sp>
      <p:sp>
        <p:nvSpPr>
          <p:cNvPr id="75" name="object 75"/>
          <p:cNvSpPr/>
          <p:nvPr/>
        </p:nvSpPr>
        <p:spPr>
          <a:xfrm>
            <a:off x="3940267" y="3712985"/>
            <a:ext cx="4879776" cy="230412"/>
          </a:xfrm>
          <a:custGeom>
            <a:avLst/>
            <a:gdLst/>
            <a:ahLst/>
            <a:cxnLst/>
            <a:rect l="l" t="t" r="r" b="b"/>
            <a:pathLst>
              <a:path w="4436160" h="253453">
                <a:moveTo>
                  <a:pt x="4436160" y="42240"/>
                </a:moveTo>
                <a:lnTo>
                  <a:pt x="4436160" y="211213"/>
                </a:lnTo>
                <a:lnTo>
                  <a:pt x="4433735" y="225354"/>
                </a:lnTo>
                <a:lnTo>
                  <a:pt x="4427018" y="237462"/>
                </a:lnTo>
                <a:lnTo>
                  <a:pt x="4416842" y="246699"/>
                </a:lnTo>
                <a:lnTo>
                  <a:pt x="4404045" y="252232"/>
                </a:lnTo>
                <a:lnTo>
                  <a:pt x="4393920" y="253453"/>
                </a:lnTo>
                <a:lnTo>
                  <a:pt x="0" y="253453"/>
                </a:lnTo>
                <a:lnTo>
                  <a:pt x="0" y="0"/>
                </a:lnTo>
                <a:lnTo>
                  <a:pt x="4393920" y="0"/>
                </a:lnTo>
                <a:lnTo>
                  <a:pt x="4429406" y="19317"/>
                </a:lnTo>
                <a:lnTo>
                  <a:pt x="4436160" y="42240"/>
                </a:lnTo>
                <a:close/>
              </a:path>
            </a:pathLst>
          </a:custGeom>
          <a:ln w="3174">
            <a:solidFill>
              <a:srgbClr val="585858"/>
            </a:solidFill>
          </a:ln>
        </p:spPr>
        <p:txBody>
          <a:bodyPr wrap="square" lIns="0" tIns="0" rIns="0" bIns="0" rtlCol="0">
            <a:noAutofit/>
          </a:bodyPr>
          <a:lstStyle/>
          <a:p>
            <a:pPr algn="ctr"/>
            <a:endParaRPr/>
          </a:p>
        </p:txBody>
      </p:sp>
      <p:sp>
        <p:nvSpPr>
          <p:cNvPr id="76" name="object 76"/>
          <p:cNvSpPr/>
          <p:nvPr/>
        </p:nvSpPr>
        <p:spPr>
          <a:xfrm>
            <a:off x="1291137" y="3699832"/>
            <a:ext cx="2744867" cy="274135"/>
          </a:xfrm>
          <a:custGeom>
            <a:avLst/>
            <a:gdLst/>
            <a:ahLst/>
            <a:cxnLst/>
            <a:rect l="l" t="t" r="r" b="b"/>
            <a:pathLst>
              <a:path w="2495334" h="301548">
                <a:moveTo>
                  <a:pt x="0" y="50253"/>
                </a:moveTo>
                <a:lnTo>
                  <a:pt x="0" y="251282"/>
                </a:lnTo>
                <a:lnTo>
                  <a:pt x="746" y="259962"/>
                </a:lnTo>
                <a:lnTo>
                  <a:pt x="23302" y="293714"/>
                </a:lnTo>
                <a:lnTo>
                  <a:pt x="50253" y="301548"/>
                </a:lnTo>
                <a:lnTo>
                  <a:pt x="2445080" y="301548"/>
                </a:lnTo>
                <a:lnTo>
                  <a:pt x="2487503" y="278243"/>
                </a:lnTo>
                <a:lnTo>
                  <a:pt x="2495334" y="251282"/>
                </a:lnTo>
                <a:lnTo>
                  <a:pt x="2495334" y="50253"/>
                </a:lnTo>
                <a:lnTo>
                  <a:pt x="2472040" y="7832"/>
                </a:lnTo>
                <a:lnTo>
                  <a:pt x="2445080" y="0"/>
                </a:lnTo>
                <a:lnTo>
                  <a:pt x="50253" y="0"/>
                </a:lnTo>
                <a:lnTo>
                  <a:pt x="7835" y="23293"/>
                </a:lnTo>
                <a:lnTo>
                  <a:pt x="0" y="50253"/>
                </a:lnTo>
                <a:close/>
              </a:path>
            </a:pathLst>
          </a:custGeom>
          <a:solidFill>
            <a:srgbClr val="EBCA06"/>
          </a:solidFill>
        </p:spPr>
        <p:txBody>
          <a:bodyPr wrap="square" lIns="0" tIns="0" rIns="0" bIns="0" rtlCol="0">
            <a:noAutofit/>
          </a:bodyPr>
          <a:lstStyle/>
          <a:p>
            <a:pPr algn="ctr"/>
            <a:endParaRPr/>
          </a:p>
        </p:txBody>
      </p:sp>
      <p:sp>
        <p:nvSpPr>
          <p:cNvPr id="77" name="object 77"/>
          <p:cNvSpPr/>
          <p:nvPr/>
        </p:nvSpPr>
        <p:spPr>
          <a:xfrm>
            <a:off x="3940267" y="4033371"/>
            <a:ext cx="4879776" cy="316841"/>
          </a:xfrm>
          <a:custGeom>
            <a:avLst/>
            <a:gdLst/>
            <a:ahLst/>
            <a:cxnLst/>
            <a:rect l="l" t="t" r="r" b="b"/>
            <a:pathLst>
              <a:path w="4436160" h="348526">
                <a:moveTo>
                  <a:pt x="4436160" y="58089"/>
                </a:moveTo>
                <a:lnTo>
                  <a:pt x="4436160" y="290436"/>
                </a:lnTo>
                <a:lnTo>
                  <a:pt x="4434369" y="304805"/>
                </a:lnTo>
                <a:lnTo>
                  <a:pt x="4411038" y="338270"/>
                </a:lnTo>
                <a:lnTo>
                  <a:pt x="4378070" y="348526"/>
                </a:lnTo>
                <a:lnTo>
                  <a:pt x="0" y="348526"/>
                </a:lnTo>
                <a:lnTo>
                  <a:pt x="0" y="0"/>
                </a:lnTo>
                <a:lnTo>
                  <a:pt x="4378070" y="0"/>
                </a:lnTo>
                <a:lnTo>
                  <a:pt x="4416799" y="14794"/>
                </a:lnTo>
                <a:lnTo>
                  <a:pt x="4435758" y="51220"/>
                </a:lnTo>
                <a:lnTo>
                  <a:pt x="4436160" y="58089"/>
                </a:lnTo>
                <a:close/>
              </a:path>
            </a:pathLst>
          </a:custGeom>
          <a:ln w="3174">
            <a:solidFill>
              <a:srgbClr val="585858"/>
            </a:solidFill>
          </a:ln>
        </p:spPr>
        <p:txBody>
          <a:bodyPr wrap="square" lIns="0" tIns="0" rIns="0" bIns="0" rtlCol="0">
            <a:noAutofit/>
          </a:bodyPr>
          <a:lstStyle/>
          <a:p>
            <a:pPr algn="ctr"/>
            <a:endParaRPr/>
          </a:p>
        </p:txBody>
      </p:sp>
      <p:sp>
        <p:nvSpPr>
          <p:cNvPr id="78" name="object 78"/>
          <p:cNvSpPr/>
          <p:nvPr/>
        </p:nvSpPr>
        <p:spPr>
          <a:xfrm>
            <a:off x="1291137" y="3993769"/>
            <a:ext cx="2744867" cy="396044"/>
          </a:xfrm>
          <a:custGeom>
            <a:avLst/>
            <a:gdLst/>
            <a:ahLst/>
            <a:cxnLst/>
            <a:rect l="l" t="t" r="r" b="b"/>
            <a:pathLst>
              <a:path w="2495334" h="435648">
                <a:moveTo>
                  <a:pt x="0" y="72605"/>
                </a:moveTo>
                <a:lnTo>
                  <a:pt x="10" y="364305"/>
                </a:lnTo>
                <a:lnTo>
                  <a:pt x="12816" y="404241"/>
                </a:lnTo>
                <a:lnTo>
                  <a:pt x="44621" y="430057"/>
                </a:lnTo>
                <a:lnTo>
                  <a:pt x="72605" y="435648"/>
                </a:lnTo>
                <a:lnTo>
                  <a:pt x="2423991" y="435637"/>
                </a:lnTo>
                <a:lnTo>
                  <a:pt x="2463933" y="422831"/>
                </a:lnTo>
                <a:lnTo>
                  <a:pt x="2489744" y="391027"/>
                </a:lnTo>
                <a:lnTo>
                  <a:pt x="2495334" y="363042"/>
                </a:lnTo>
                <a:lnTo>
                  <a:pt x="2495323" y="71342"/>
                </a:lnTo>
                <a:lnTo>
                  <a:pt x="2482521" y="31400"/>
                </a:lnTo>
                <a:lnTo>
                  <a:pt x="2450718" y="5589"/>
                </a:lnTo>
                <a:lnTo>
                  <a:pt x="2422728" y="0"/>
                </a:lnTo>
                <a:lnTo>
                  <a:pt x="71343" y="10"/>
                </a:lnTo>
                <a:lnTo>
                  <a:pt x="31406" y="12812"/>
                </a:lnTo>
                <a:lnTo>
                  <a:pt x="5591" y="44615"/>
                </a:lnTo>
                <a:lnTo>
                  <a:pt x="0" y="72605"/>
                </a:lnTo>
                <a:close/>
              </a:path>
            </a:pathLst>
          </a:custGeom>
          <a:solidFill>
            <a:srgbClr val="EBCA06"/>
          </a:solidFill>
        </p:spPr>
        <p:txBody>
          <a:bodyPr wrap="square" lIns="0" tIns="0" rIns="0" bIns="0" rtlCol="0">
            <a:noAutofit/>
          </a:bodyPr>
          <a:lstStyle/>
          <a:p>
            <a:pPr algn="ctr"/>
            <a:endParaRPr/>
          </a:p>
        </p:txBody>
      </p:sp>
      <p:sp>
        <p:nvSpPr>
          <p:cNvPr id="79" name="object 79"/>
          <p:cNvSpPr/>
          <p:nvPr/>
        </p:nvSpPr>
        <p:spPr>
          <a:xfrm>
            <a:off x="3934297" y="4464180"/>
            <a:ext cx="4885015" cy="470141"/>
          </a:xfrm>
          <a:custGeom>
            <a:avLst/>
            <a:gdLst/>
            <a:ahLst/>
            <a:cxnLst/>
            <a:rect l="l" t="t" r="r" b="b"/>
            <a:pathLst>
              <a:path w="4440923" h="517156">
                <a:moveTo>
                  <a:pt x="4440923" y="86194"/>
                </a:moveTo>
                <a:lnTo>
                  <a:pt x="4440923" y="430961"/>
                </a:lnTo>
                <a:lnTo>
                  <a:pt x="4439699" y="445512"/>
                </a:lnTo>
                <a:lnTo>
                  <a:pt x="4422956" y="483638"/>
                </a:lnTo>
                <a:lnTo>
                  <a:pt x="4390817" y="509258"/>
                </a:lnTo>
                <a:lnTo>
                  <a:pt x="4354728" y="517156"/>
                </a:lnTo>
                <a:lnTo>
                  <a:pt x="0" y="517156"/>
                </a:lnTo>
                <a:lnTo>
                  <a:pt x="0" y="0"/>
                </a:lnTo>
                <a:lnTo>
                  <a:pt x="4354728" y="0"/>
                </a:lnTo>
                <a:lnTo>
                  <a:pt x="4395818" y="10407"/>
                </a:lnTo>
                <a:lnTo>
                  <a:pt x="4426209" y="38016"/>
                </a:lnTo>
                <a:lnTo>
                  <a:pt x="4440480" y="77406"/>
                </a:lnTo>
                <a:lnTo>
                  <a:pt x="4440923" y="86194"/>
                </a:lnTo>
                <a:close/>
              </a:path>
            </a:pathLst>
          </a:custGeom>
          <a:ln w="3175">
            <a:solidFill>
              <a:srgbClr val="585858"/>
            </a:solidFill>
          </a:ln>
        </p:spPr>
        <p:txBody>
          <a:bodyPr wrap="square" lIns="0" tIns="0" rIns="0" bIns="0" rtlCol="0">
            <a:noAutofit/>
          </a:bodyPr>
          <a:lstStyle/>
          <a:p>
            <a:pPr algn="ctr"/>
            <a:endParaRPr/>
          </a:p>
        </p:txBody>
      </p:sp>
      <p:sp>
        <p:nvSpPr>
          <p:cNvPr id="80" name="object 80"/>
          <p:cNvSpPr/>
          <p:nvPr/>
        </p:nvSpPr>
        <p:spPr>
          <a:xfrm>
            <a:off x="1286705" y="4409619"/>
            <a:ext cx="2735354" cy="579271"/>
          </a:xfrm>
          <a:custGeom>
            <a:avLst/>
            <a:gdLst/>
            <a:ahLst/>
            <a:cxnLst/>
            <a:rect l="l" t="t" r="r" b="b"/>
            <a:pathLst>
              <a:path w="2486685" h="637197">
                <a:moveTo>
                  <a:pt x="0" y="106197"/>
                </a:moveTo>
                <a:lnTo>
                  <a:pt x="0" y="530987"/>
                </a:lnTo>
                <a:lnTo>
                  <a:pt x="684" y="543108"/>
                </a:lnTo>
                <a:lnTo>
                  <a:pt x="13697" y="583201"/>
                </a:lnTo>
                <a:lnTo>
                  <a:pt x="40516" y="614453"/>
                </a:lnTo>
                <a:lnTo>
                  <a:pt x="77571" y="633293"/>
                </a:lnTo>
                <a:lnTo>
                  <a:pt x="106197" y="637197"/>
                </a:lnTo>
                <a:lnTo>
                  <a:pt x="2380488" y="637197"/>
                </a:lnTo>
                <a:lnTo>
                  <a:pt x="2420137" y="629547"/>
                </a:lnTo>
                <a:lnTo>
                  <a:pt x="2454728" y="606931"/>
                </a:lnTo>
                <a:lnTo>
                  <a:pt x="2478101" y="572888"/>
                </a:lnTo>
                <a:lnTo>
                  <a:pt x="2486685" y="530987"/>
                </a:lnTo>
                <a:lnTo>
                  <a:pt x="2486685" y="106197"/>
                </a:lnTo>
                <a:lnTo>
                  <a:pt x="2479038" y="66554"/>
                </a:lnTo>
                <a:lnTo>
                  <a:pt x="2456425" y="31960"/>
                </a:lnTo>
                <a:lnTo>
                  <a:pt x="2422384" y="8585"/>
                </a:lnTo>
                <a:lnTo>
                  <a:pt x="2380488" y="0"/>
                </a:lnTo>
                <a:lnTo>
                  <a:pt x="106197" y="0"/>
                </a:lnTo>
                <a:lnTo>
                  <a:pt x="66554" y="7646"/>
                </a:lnTo>
                <a:lnTo>
                  <a:pt x="31960" y="30260"/>
                </a:lnTo>
                <a:lnTo>
                  <a:pt x="8585" y="64300"/>
                </a:lnTo>
                <a:lnTo>
                  <a:pt x="0" y="106197"/>
                </a:lnTo>
                <a:close/>
              </a:path>
            </a:pathLst>
          </a:custGeom>
          <a:solidFill>
            <a:srgbClr val="EBCA06"/>
          </a:solidFill>
        </p:spPr>
        <p:txBody>
          <a:bodyPr wrap="square" lIns="0" tIns="0" rIns="0" bIns="0" rtlCol="0">
            <a:noAutofit/>
          </a:bodyPr>
          <a:lstStyle/>
          <a:p>
            <a:pPr algn="ctr"/>
            <a:endParaRPr/>
          </a:p>
        </p:txBody>
      </p:sp>
      <p:sp>
        <p:nvSpPr>
          <p:cNvPr id="81" name="object 81"/>
          <p:cNvSpPr/>
          <p:nvPr/>
        </p:nvSpPr>
        <p:spPr>
          <a:xfrm>
            <a:off x="3940267" y="5048293"/>
            <a:ext cx="4879776" cy="316841"/>
          </a:xfrm>
          <a:custGeom>
            <a:avLst/>
            <a:gdLst/>
            <a:ahLst/>
            <a:cxnLst/>
            <a:rect l="l" t="t" r="r" b="b"/>
            <a:pathLst>
              <a:path w="4436160" h="348526">
                <a:moveTo>
                  <a:pt x="4436160" y="58089"/>
                </a:moveTo>
                <a:lnTo>
                  <a:pt x="4436160" y="290436"/>
                </a:lnTo>
                <a:lnTo>
                  <a:pt x="4434369" y="304805"/>
                </a:lnTo>
                <a:lnTo>
                  <a:pt x="4411038" y="338270"/>
                </a:lnTo>
                <a:lnTo>
                  <a:pt x="4378070" y="348526"/>
                </a:lnTo>
                <a:lnTo>
                  <a:pt x="0" y="348526"/>
                </a:lnTo>
                <a:lnTo>
                  <a:pt x="0" y="0"/>
                </a:lnTo>
                <a:lnTo>
                  <a:pt x="4378070" y="0"/>
                </a:lnTo>
                <a:lnTo>
                  <a:pt x="4416799" y="14794"/>
                </a:lnTo>
                <a:lnTo>
                  <a:pt x="4435758" y="51220"/>
                </a:lnTo>
                <a:lnTo>
                  <a:pt x="4436160" y="58089"/>
                </a:lnTo>
                <a:close/>
              </a:path>
            </a:pathLst>
          </a:custGeom>
          <a:ln w="3174">
            <a:solidFill>
              <a:srgbClr val="585858"/>
            </a:solidFill>
          </a:ln>
        </p:spPr>
        <p:txBody>
          <a:bodyPr wrap="square" lIns="0" tIns="0" rIns="0" bIns="0" rtlCol="0">
            <a:noAutofit/>
          </a:bodyPr>
          <a:lstStyle/>
          <a:p>
            <a:pPr algn="ctr"/>
            <a:endParaRPr/>
          </a:p>
        </p:txBody>
      </p:sp>
      <p:sp>
        <p:nvSpPr>
          <p:cNvPr id="82" name="object 82"/>
          <p:cNvSpPr/>
          <p:nvPr/>
        </p:nvSpPr>
        <p:spPr>
          <a:xfrm>
            <a:off x="1291137" y="5008693"/>
            <a:ext cx="2744867" cy="396044"/>
          </a:xfrm>
          <a:custGeom>
            <a:avLst/>
            <a:gdLst/>
            <a:ahLst/>
            <a:cxnLst/>
            <a:rect l="l" t="t" r="r" b="b"/>
            <a:pathLst>
              <a:path w="2495334" h="435648">
                <a:moveTo>
                  <a:pt x="0" y="72605"/>
                </a:moveTo>
                <a:lnTo>
                  <a:pt x="10" y="364305"/>
                </a:lnTo>
                <a:lnTo>
                  <a:pt x="12816" y="404241"/>
                </a:lnTo>
                <a:lnTo>
                  <a:pt x="44621" y="430057"/>
                </a:lnTo>
                <a:lnTo>
                  <a:pt x="72605" y="435648"/>
                </a:lnTo>
                <a:lnTo>
                  <a:pt x="2423991" y="435637"/>
                </a:lnTo>
                <a:lnTo>
                  <a:pt x="2463933" y="422831"/>
                </a:lnTo>
                <a:lnTo>
                  <a:pt x="2489744" y="391027"/>
                </a:lnTo>
                <a:lnTo>
                  <a:pt x="2495334" y="363042"/>
                </a:lnTo>
                <a:lnTo>
                  <a:pt x="2495323" y="71342"/>
                </a:lnTo>
                <a:lnTo>
                  <a:pt x="2482521" y="31400"/>
                </a:lnTo>
                <a:lnTo>
                  <a:pt x="2450718" y="5589"/>
                </a:lnTo>
                <a:lnTo>
                  <a:pt x="2422728" y="0"/>
                </a:lnTo>
                <a:lnTo>
                  <a:pt x="71343" y="10"/>
                </a:lnTo>
                <a:lnTo>
                  <a:pt x="31406" y="12812"/>
                </a:lnTo>
                <a:lnTo>
                  <a:pt x="5591" y="44615"/>
                </a:lnTo>
                <a:lnTo>
                  <a:pt x="0" y="72605"/>
                </a:lnTo>
                <a:close/>
              </a:path>
            </a:pathLst>
          </a:custGeom>
          <a:solidFill>
            <a:srgbClr val="EBCA06"/>
          </a:solidFill>
        </p:spPr>
        <p:txBody>
          <a:bodyPr wrap="square" lIns="0" tIns="0" rIns="0" bIns="0" rtlCol="0">
            <a:noAutofit/>
          </a:bodyPr>
          <a:lstStyle/>
          <a:p>
            <a:pPr algn="ctr"/>
            <a:endParaRPr/>
          </a:p>
        </p:txBody>
      </p:sp>
      <p:sp>
        <p:nvSpPr>
          <p:cNvPr id="83" name="object 83"/>
          <p:cNvSpPr/>
          <p:nvPr/>
        </p:nvSpPr>
        <p:spPr>
          <a:xfrm>
            <a:off x="3940267" y="5465885"/>
            <a:ext cx="4879776" cy="221892"/>
          </a:xfrm>
          <a:custGeom>
            <a:avLst/>
            <a:gdLst/>
            <a:ahLst/>
            <a:cxnLst/>
            <a:rect l="l" t="t" r="r" b="b"/>
            <a:pathLst>
              <a:path w="4436160" h="244081">
                <a:moveTo>
                  <a:pt x="4436160" y="40678"/>
                </a:moveTo>
                <a:lnTo>
                  <a:pt x="4436160" y="203403"/>
                </a:lnTo>
                <a:lnTo>
                  <a:pt x="4433648" y="217510"/>
                </a:lnTo>
                <a:lnTo>
                  <a:pt x="4426711" y="229472"/>
                </a:lnTo>
                <a:lnTo>
                  <a:pt x="4416250" y="238387"/>
                </a:lnTo>
                <a:lnTo>
                  <a:pt x="4403167" y="243356"/>
                </a:lnTo>
                <a:lnTo>
                  <a:pt x="4395482" y="244081"/>
                </a:lnTo>
                <a:lnTo>
                  <a:pt x="0" y="244081"/>
                </a:lnTo>
                <a:lnTo>
                  <a:pt x="0" y="0"/>
                </a:lnTo>
                <a:lnTo>
                  <a:pt x="4395482" y="0"/>
                </a:lnTo>
                <a:lnTo>
                  <a:pt x="4430467" y="19910"/>
                </a:lnTo>
                <a:lnTo>
                  <a:pt x="4436160" y="40678"/>
                </a:lnTo>
                <a:close/>
              </a:path>
            </a:pathLst>
          </a:custGeom>
          <a:ln w="3175">
            <a:solidFill>
              <a:srgbClr val="585858"/>
            </a:solidFill>
          </a:ln>
        </p:spPr>
        <p:txBody>
          <a:bodyPr wrap="square" lIns="0" tIns="0" rIns="0" bIns="0" rtlCol="0">
            <a:noAutofit/>
          </a:bodyPr>
          <a:lstStyle/>
          <a:p>
            <a:pPr algn="ctr"/>
            <a:endParaRPr/>
          </a:p>
        </p:txBody>
      </p:sp>
      <p:sp>
        <p:nvSpPr>
          <p:cNvPr id="84" name="object 84"/>
          <p:cNvSpPr/>
          <p:nvPr/>
        </p:nvSpPr>
        <p:spPr>
          <a:xfrm>
            <a:off x="1291137" y="5424538"/>
            <a:ext cx="2744867" cy="304580"/>
          </a:xfrm>
          <a:custGeom>
            <a:avLst/>
            <a:gdLst/>
            <a:ahLst/>
            <a:cxnLst/>
            <a:rect l="l" t="t" r="r" b="b"/>
            <a:pathLst>
              <a:path w="2495334" h="335038">
                <a:moveTo>
                  <a:pt x="0" y="55841"/>
                </a:moveTo>
                <a:lnTo>
                  <a:pt x="91" y="282423"/>
                </a:lnTo>
                <a:lnTo>
                  <a:pt x="17436" y="319735"/>
                </a:lnTo>
                <a:lnTo>
                  <a:pt x="55841" y="335038"/>
                </a:lnTo>
                <a:lnTo>
                  <a:pt x="2442719" y="334947"/>
                </a:lnTo>
                <a:lnTo>
                  <a:pt x="2480029" y="317610"/>
                </a:lnTo>
                <a:lnTo>
                  <a:pt x="2495334" y="279196"/>
                </a:lnTo>
                <a:lnTo>
                  <a:pt x="2495243" y="52626"/>
                </a:lnTo>
                <a:lnTo>
                  <a:pt x="2477908" y="15310"/>
                </a:lnTo>
                <a:lnTo>
                  <a:pt x="2439504" y="0"/>
                </a:lnTo>
                <a:lnTo>
                  <a:pt x="52616" y="91"/>
                </a:lnTo>
                <a:lnTo>
                  <a:pt x="15307" y="17436"/>
                </a:lnTo>
                <a:lnTo>
                  <a:pt x="0" y="55841"/>
                </a:lnTo>
                <a:close/>
              </a:path>
            </a:pathLst>
          </a:custGeom>
          <a:solidFill>
            <a:srgbClr val="EBCA06"/>
          </a:solidFill>
        </p:spPr>
        <p:txBody>
          <a:bodyPr wrap="square" lIns="0" tIns="0" rIns="0" bIns="0" rtlCol="0">
            <a:noAutofit/>
          </a:bodyPr>
          <a:lstStyle/>
          <a:p>
            <a:pPr algn="ctr"/>
            <a:endParaRPr/>
          </a:p>
        </p:txBody>
      </p:sp>
      <p:sp>
        <p:nvSpPr>
          <p:cNvPr id="85" name="object 85"/>
          <p:cNvSpPr/>
          <p:nvPr/>
        </p:nvSpPr>
        <p:spPr>
          <a:xfrm>
            <a:off x="3940267" y="5788530"/>
            <a:ext cx="4879776" cy="316841"/>
          </a:xfrm>
          <a:custGeom>
            <a:avLst/>
            <a:gdLst/>
            <a:ahLst/>
            <a:cxnLst/>
            <a:rect l="l" t="t" r="r" b="b"/>
            <a:pathLst>
              <a:path w="4436160" h="348526">
                <a:moveTo>
                  <a:pt x="4436160" y="58089"/>
                </a:moveTo>
                <a:lnTo>
                  <a:pt x="4436160" y="290436"/>
                </a:lnTo>
                <a:lnTo>
                  <a:pt x="4434369" y="304805"/>
                </a:lnTo>
                <a:lnTo>
                  <a:pt x="4411038" y="338270"/>
                </a:lnTo>
                <a:lnTo>
                  <a:pt x="4378070" y="348526"/>
                </a:lnTo>
                <a:lnTo>
                  <a:pt x="0" y="348526"/>
                </a:lnTo>
                <a:lnTo>
                  <a:pt x="0" y="0"/>
                </a:lnTo>
                <a:lnTo>
                  <a:pt x="4378070" y="0"/>
                </a:lnTo>
                <a:lnTo>
                  <a:pt x="4416799" y="14794"/>
                </a:lnTo>
                <a:lnTo>
                  <a:pt x="4435758" y="51220"/>
                </a:lnTo>
                <a:lnTo>
                  <a:pt x="4436160" y="58089"/>
                </a:lnTo>
                <a:close/>
              </a:path>
            </a:pathLst>
          </a:custGeom>
          <a:ln w="3174">
            <a:solidFill>
              <a:srgbClr val="585858"/>
            </a:solidFill>
          </a:ln>
        </p:spPr>
        <p:txBody>
          <a:bodyPr wrap="square" lIns="0" tIns="0" rIns="0" bIns="0" rtlCol="0">
            <a:noAutofit/>
          </a:bodyPr>
          <a:lstStyle/>
          <a:p>
            <a:pPr algn="ctr"/>
            <a:endParaRPr/>
          </a:p>
        </p:txBody>
      </p:sp>
      <p:sp>
        <p:nvSpPr>
          <p:cNvPr id="86" name="object 86"/>
          <p:cNvSpPr/>
          <p:nvPr/>
        </p:nvSpPr>
        <p:spPr>
          <a:xfrm>
            <a:off x="1291137" y="5741245"/>
            <a:ext cx="2744867" cy="396044"/>
          </a:xfrm>
          <a:custGeom>
            <a:avLst/>
            <a:gdLst/>
            <a:ahLst/>
            <a:cxnLst/>
            <a:rect l="l" t="t" r="r" b="b"/>
            <a:pathLst>
              <a:path w="2495334" h="435648">
                <a:moveTo>
                  <a:pt x="0" y="72605"/>
                </a:moveTo>
                <a:lnTo>
                  <a:pt x="10" y="364305"/>
                </a:lnTo>
                <a:lnTo>
                  <a:pt x="12816" y="404241"/>
                </a:lnTo>
                <a:lnTo>
                  <a:pt x="44621" y="430057"/>
                </a:lnTo>
                <a:lnTo>
                  <a:pt x="72605" y="435648"/>
                </a:lnTo>
                <a:lnTo>
                  <a:pt x="2423991" y="435637"/>
                </a:lnTo>
                <a:lnTo>
                  <a:pt x="2463933" y="422831"/>
                </a:lnTo>
                <a:lnTo>
                  <a:pt x="2489744" y="391027"/>
                </a:lnTo>
                <a:lnTo>
                  <a:pt x="2495334" y="363042"/>
                </a:lnTo>
                <a:lnTo>
                  <a:pt x="2495323" y="71342"/>
                </a:lnTo>
                <a:lnTo>
                  <a:pt x="2482521" y="31400"/>
                </a:lnTo>
                <a:lnTo>
                  <a:pt x="2450718" y="5589"/>
                </a:lnTo>
                <a:lnTo>
                  <a:pt x="2422728" y="0"/>
                </a:lnTo>
                <a:lnTo>
                  <a:pt x="71343" y="10"/>
                </a:lnTo>
                <a:lnTo>
                  <a:pt x="31406" y="12812"/>
                </a:lnTo>
                <a:lnTo>
                  <a:pt x="5591" y="44615"/>
                </a:lnTo>
                <a:lnTo>
                  <a:pt x="0" y="72605"/>
                </a:lnTo>
                <a:close/>
              </a:path>
            </a:pathLst>
          </a:custGeom>
          <a:solidFill>
            <a:srgbClr val="EBCA06"/>
          </a:solidFill>
        </p:spPr>
        <p:txBody>
          <a:bodyPr wrap="square" lIns="0" tIns="0" rIns="0" bIns="0" rtlCol="0">
            <a:noAutofit/>
          </a:bodyPr>
          <a:lstStyle/>
          <a:p>
            <a:pPr algn="ctr"/>
            <a:endParaRPr/>
          </a:p>
        </p:txBody>
      </p:sp>
      <p:sp>
        <p:nvSpPr>
          <p:cNvPr id="87" name="object 87"/>
          <p:cNvSpPr/>
          <p:nvPr/>
        </p:nvSpPr>
        <p:spPr>
          <a:xfrm>
            <a:off x="3940267" y="6204378"/>
            <a:ext cx="4879776" cy="316841"/>
          </a:xfrm>
          <a:custGeom>
            <a:avLst/>
            <a:gdLst/>
            <a:ahLst/>
            <a:cxnLst/>
            <a:rect l="l" t="t" r="r" b="b"/>
            <a:pathLst>
              <a:path w="4436160" h="348526">
                <a:moveTo>
                  <a:pt x="4436160" y="58089"/>
                </a:moveTo>
                <a:lnTo>
                  <a:pt x="4436160" y="290436"/>
                </a:lnTo>
                <a:lnTo>
                  <a:pt x="4434369" y="304805"/>
                </a:lnTo>
                <a:lnTo>
                  <a:pt x="4411038" y="338270"/>
                </a:lnTo>
                <a:lnTo>
                  <a:pt x="4378070" y="348526"/>
                </a:lnTo>
                <a:lnTo>
                  <a:pt x="0" y="348526"/>
                </a:lnTo>
                <a:lnTo>
                  <a:pt x="0" y="0"/>
                </a:lnTo>
                <a:lnTo>
                  <a:pt x="4378070" y="0"/>
                </a:lnTo>
                <a:lnTo>
                  <a:pt x="4416799" y="14794"/>
                </a:lnTo>
                <a:lnTo>
                  <a:pt x="4435758" y="51220"/>
                </a:lnTo>
                <a:lnTo>
                  <a:pt x="4436160" y="58089"/>
                </a:lnTo>
                <a:close/>
              </a:path>
            </a:pathLst>
          </a:custGeom>
          <a:ln w="3174">
            <a:solidFill>
              <a:srgbClr val="585858"/>
            </a:solidFill>
          </a:ln>
        </p:spPr>
        <p:txBody>
          <a:bodyPr wrap="square" lIns="0" tIns="0" rIns="0" bIns="0" rtlCol="0">
            <a:noAutofit/>
          </a:bodyPr>
          <a:lstStyle/>
          <a:p>
            <a:pPr algn="ctr"/>
            <a:endParaRPr/>
          </a:p>
        </p:txBody>
      </p:sp>
      <p:sp>
        <p:nvSpPr>
          <p:cNvPr id="88" name="object 88"/>
          <p:cNvSpPr/>
          <p:nvPr/>
        </p:nvSpPr>
        <p:spPr>
          <a:xfrm>
            <a:off x="1291137" y="6164777"/>
            <a:ext cx="2744867" cy="396044"/>
          </a:xfrm>
          <a:custGeom>
            <a:avLst/>
            <a:gdLst/>
            <a:ahLst/>
            <a:cxnLst/>
            <a:rect l="l" t="t" r="r" b="b"/>
            <a:pathLst>
              <a:path w="2495334" h="435648">
                <a:moveTo>
                  <a:pt x="0" y="72605"/>
                </a:moveTo>
                <a:lnTo>
                  <a:pt x="10" y="364305"/>
                </a:lnTo>
                <a:lnTo>
                  <a:pt x="12816" y="404241"/>
                </a:lnTo>
                <a:lnTo>
                  <a:pt x="44621" y="430057"/>
                </a:lnTo>
                <a:lnTo>
                  <a:pt x="72605" y="435648"/>
                </a:lnTo>
                <a:lnTo>
                  <a:pt x="2423991" y="435637"/>
                </a:lnTo>
                <a:lnTo>
                  <a:pt x="2463933" y="422831"/>
                </a:lnTo>
                <a:lnTo>
                  <a:pt x="2489744" y="391027"/>
                </a:lnTo>
                <a:lnTo>
                  <a:pt x="2495334" y="363042"/>
                </a:lnTo>
                <a:lnTo>
                  <a:pt x="2495323" y="71342"/>
                </a:lnTo>
                <a:lnTo>
                  <a:pt x="2482521" y="31400"/>
                </a:lnTo>
                <a:lnTo>
                  <a:pt x="2450718" y="5589"/>
                </a:lnTo>
                <a:lnTo>
                  <a:pt x="2422728" y="0"/>
                </a:lnTo>
                <a:lnTo>
                  <a:pt x="71343" y="10"/>
                </a:lnTo>
                <a:lnTo>
                  <a:pt x="31406" y="12812"/>
                </a:lnTo>
                <a:lnTo>
                  <a:pt x="5591" y="44615"/>
                </a:lnTo>
                <a:lnTo>
                  <a:pt x="0" y="72605"/>
                </a:lnTo>
                <a:close/>
              </a:path>
            </a:pathLst>
          </a:custGeom>
          <a:solidFill>
            <a:srgbClr val="EBCA06"/>
          </a:solidFill>
        </p:spPr>
        <p:txBody>
          <a:bodyPr wrap="square" lIns="0" tIns="0" rIns="0" bIns="0" rtlCol="0">
            <a:noAutofit/>
          </a:bodyPr>
          <a:lstStyle/>
          <a:p>
            <a:pPr algn="ctr"/>
            <a:endParaRPr/>
          </a:p>
        </p:txBody>
      </p:sp>
      <p:sp>
        <p:nvSpPr>
          <p:cNvPr id="35" name="object 35"/>
          <p:cNvSpPr txBox="1"/>
          <p:nvPr/>
        </p:nvSpPr>
        <p:spPr>
          <a:xfrm>
            <a:off x="990600" y="990600"/>
            <a:ext cx="8382000" cy="914400"/>
          </a:xfrm>
          <a:prstGeom prst="rect">
            <a:avLst/>
          </a:prstGeom>
        </p:spPr>
        <p:txBody>
          <a:bodyPr wrap="square" lIns="0" tIns="0" rIns="0" bIns="0" rtlCol="0">
            <a:noAutofit/>
          </a:bodyPr>
          <a:lstStyle/>
          <a:p>
            <a:pPr marL="12700" algn="ctr">
              <a:lnSpc>
                <a:spcPts val="1540"/>
              </a:lnSpc>
              <a:spcBef>
                <a:spcPts val="77"/>
              </a:spcBef>
            </a:pPr>
            <a:r>
              <a:rPr sz="4400" spc="4" dirty="0" smtClean="0">
                <a:latin typeface="Franklin Gothic Medium"/>
                <a:cs typeface="Franklin Gothic Medium"/>
              </a:rPr>
              <a:t>Y</a:t>
            </a:r>
            <a:r>
              <a:rPr sz="4400" spc="0" dirty="0" smtClean="0">
                <a:latin typeface="Franklin Gothic Medium"/>
                <a:cs typeface="Franklin Gothic Medium"/>
              </a:rPr>
              <a:t>OUR</a:t>
            </a:r>
            <a:r>
              <a:rPr sz="4400" spc="-108" dirty="0" smtClean="0">
                <a:latin typeface="Franklin Gothic Medium"/>
                <a:cs typeface="Franklin Gothic Medium"/>
              </a:rPr>
              <a:t> </a:t>
            </a:r>
            <a:r>
              <a:rPr sz="4400" spc="4" dirty="0" smtClean="0">
                <a:latin typeface="Franklin Gothic Medium"/>
                <a:cs typeface="Franklin Gothic Medium"/>
              </a:rPr>
              <a:t>8</a:t>
            </a:r>
            <a:r>
              <a:rPr sz="4400" spc="-4" baseline="22866" dirty="0" smtClean="0">
                <a:latin typeface="Franklin Gothic Medium"/>
                <a:cs typeface="Franklin Gothic Medium"/>
              </a:rPr>
              <a:t>T</a:t>
            </a:r>
            <a:r>
              <a:rPr sz="4400" spc="0" baseline="22866" dirty="0" smtClean="0">
                <a:latin typeface="Franklin Gothic Medium"/>
                <a:cs typeface="Franklin Gothic Medium"/>
              </a:rPr>
              <a:t>H</a:t>
            </a:r>
            <a:r>
              <a:rPr sz="4400" spc="120" baseline="22866" dirty="0" smtClean="0">
                <a:latin typeface="Franklin Gothic Medium"/>
                <a:cs typeface="Franklin Gothic Medium"/>
              </a:rPr>
              <a:t> </a:t>
            </a:r>
            <a:r>
              <a:rPr sz="4400" spc="4" dirty="0" smtClean="0">
                <a:latin typeface="Franklin Gothic Medium"/>
                <a:cs typeface="Franklin Gothic Medium"/>
              </a:rPr>
              <a:t>GR</a:t>
            </a:r>
            <a:r>
              <a:rPr sz="4400" spc="-9" dirty="0" smtClean="0">
                <a:latin typeface="Franklin Gothic Medium"/>
                <a:cs typeface="Franklin Gothic Medium"/>
              </a:rPr>
              <a:t>A</a:t>
            </a:r>
            <a:r>
              <a:rPr sz="4400" spc="4" dirty="0" smtClean="0">
                <a:latin typeface="Franklin Gothic Medium"/>
                <a:cs typeface="Franklin Gothic Medium"/>
              </a:rPr>
              <a:t>D</a:t>
            </a:r>
            <a:r>
              <a:rPr sz="4400" spc="0" dirty="0" smtClean="0">
                <a:latin typeface="Franklin Gothic Medium"/>
                <a:cs typeface="Franklin Gothic Medium"/>
              </a:rPr>
              <a:t>E</a:t>
            </a:r>
            <a:r>
              <a:rPr sz="4400" spc="-122" dirty="0" smtClean="0">
                <a:latin typeface="Franklin Gothic Medium"/>
                <a:cs typeface="Franklin Gothic Medium"/>
              </a:rPr>
              <a:t> </a:t>
            </a:r>
            <a:r>
              <a:rPr sz="4400" spc="4" dirty="0" smtClean="0">
                <a:latin typeface="Franklin Gothic Medium"/>
                <a:cs typeface="Franklin Gothic Medium"/>
              </a:rPr>
              <a:t>Y</a:t>
            </a:r>
            <a:r>
              <a:rPr sz="4400" spc="-14" dirty="0" smtClean="0">
                <a:latin typeface="Franklin Gothic Medium"/>
                <a:cs typeface="Franklin Gothic Medium"/>
              </a:rPr>
              <a:t>E</a:t>
            </a:r>
            <a:r>
              <a:rPr sz="4400" spc="4" dirty="0" smtClean="0">
                <a:latin typeface="Franklin Gothic Medium"/>
                <a:cs typeface="Franklin Gothic Medium"/>
              </a:rPr>
              <a:t>A</a:t>
            </a:r>
            <a:r>
              <a:rPr sz="4400" spc="0" dirty="0" smtClean="0">
                <a:latin typeface="Franklin Gothic Medium"/>
                <a:cs typeface="Franklin Gothic Medium"/>
              </a:rPr>
              <a:t>R</a:t>
            </a:r>
            <a:endParaRPr sz="4400" dirty="0">
              <a:latin typeface="Franklin Gothic Medium"/>
              <a:cs typeface="Franklin Gothic Medium"/>
            </a:endParaRPr>
          </a:p>
        </p:txBody>
      </p:sp>
      <p:sp>
        <p:nvSpPr>
          <p:cNvPr id="34" name="object 34"/>
          <p:cNvSpPr txBox="1"/>
          <p:nvPr/>
        </p:nvSpPr>
        <p:spPr>
          <a:xfrm>
            <a:off x="4196037" y="2748371"/>
            <a:ext cx="153944" cy="301595"/>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a:p>
            <a:pPr marL="12700" algn="ctr">
              <a:lnSpc>
                <a:spcPct val="94482"/>
              </a:lnSpc>
            </a:pPr>
            <a:r>
              <a:rPr sz="1100" spc="0" dirty="0" smtClean="0">
                <a:latin typeface="Franklin Gothic Medium"/>
                <a:cs typeface="Franklin Gothic Medium"/>
              </a:rPr>
              <a:t>•</a:t>
            </a:r>
            <a:endParaRPr sz="1100">
              <a:latin typeface="Franklin Gothic Medium"/>
              <a:cs typeface="Franklin Gothic Medium"/>
            </a:endParaRPr>
          </a:p>
        </p:txBody>
      </p:sp>
      <p:sp>
        <p:nvSpPr>
          <p:cNvPr id="33" name="object 33"/>
          <p:cNvSpPr txBox="1"/>
          <p:nvPr/>
        </p:nvSpPr>
        <p:spPr>
          <a:xfrm>
            <a:off x="4385431" y="2748372"/>
            <a:ext cx="3905056" cy="430459"/>
          </a:xfrm>
          <a:prstGeom prst="rect">
            <a:avLst/>
          </a:prstGeom>
        </p:spPr>
        <p:txBody>
          <a:bodyPr wrap="square" lIns="0" tIns="0" rIns="0" bIns="0" rtlCol="0">
            <a:noAutofit/>
          </a:bodyPr>
          <a:lstStyle/>
          <a:p>
            <a:pPr marL="12700" marR="23758" algn="ctr">
              <a:lnSpc>
                <a:spcPts val="1230"/>
              </a:lnSpc>
              <a:spcBef>
                <a:spcPts val="61"/>
              </a:spcBef>
            </a:pPr>
            <a:r>
              <a:rPr sz="1100" spc="0" dirty="0" smtClean="0">
                <a:latin typeface="Franklin Gothic Medium"/>
                <a:cs typeface="Franklin Gothic Medium"/>
              </a:rPr>
              <a:t>A</a:t>
            </a:r>
            <a:r>
              <a:rPr sz="1100" spc="-4" dirty="0" smtClean="0">
                <a:latin typeface="Franklin Gothic Medium"/>
                <a:cs typeface="Franklin Gothic Medium"/>
              </a:rPr>
              <a:t>tt</a:t>
            </a:r>
            <a:r>
              <a:rPr sz="1100" spc="0" dirty="0" smtClean="0">
                <a:latin typeface="Franklin Gothic Medium"/>
                <a:cs typeface="Franklin Gothic Medium"/>
              </a:rPr>
              <a:t>e</a:t>
            </a:r>
            <a:r>
              <a:rPr sz="1100" spc="4" dirty="0" smtClean="0">
                <a:latin typeface="Franklin Gothic Medium"/>
                <a:cs typeface="Franklin Gothic Medium"/>
              </a:rPr>
              <a:t>n</a:t>
            </a:r>
            <a:r>
              <a:rPr sz="1100" spc="0" dirty="0" smtClean="0">
                <a:latin typeface="Franklin Gothic Medium"/>
                <a:cs typeface="Franklin Gothic Medium"/>
              </a:rPr>
              <a:t>d</a:t>
            </a:r>
            <a:r>
              <a:rPr sz="1100" spc="84" dirty="0" smtClean="0">
                <a:latin typeface="Franklin Gothic Medium"/>
                <a:cs typeface="Franklin Gothic Medium"/>
              </a:rPr>
              <a:t> </a:t>
            </a:r>
            <a:r>
              <a:rPr sz="1100" spc="0" dirty="0" smtClean="0">
                <a:latin typeface="Franklin Gothic Medium"/>
                <a:cs typeface="Franklin Gothic Medium"/>
              </a:rPr>
              <a:t>Fam</a:t>
            </a:r>
            <a:r>
              <a:rPr sz="1100" spc="-4" dirty="0" smtClean="0">
                <a:latin typeface="Franklin Gothic Medium"/>
                <a:cs typeface="Franklin Gothic Medium"/>
              </a:rPr>
              <a:t>il</a:t>
            </a:r>
            <a:r>
              <a:rPr sz="1100" spc="0" dirty="0" smtClean="0">
                <a:latin typeface="Franklin Gothic Medium"/>
                <a:cs typeface="Franklin Gothic Medium"/>
              </a:rPr>
              <a:t>y</a:t>
            </a:r>
            <a:r>
              <a:rPr sz="1100" spc="43" dirty="0" smtClean="0">
                <a:latin typeface="Franklin Gothic Medium"/>
                <a:cs typeface="Franklin Gothic Medium"/>
              </a:rPr>
              <a:t> </a:t>
            </a:r>
            <a:r>
              <a:rPr sz="1100" spc="-4" dirty="0" smtClean="0">
                <a:latin typeface="Franklin Gothic Medium"/>
                <a:cs typeface="Franklin Gothic Medium"/>
              </a:rPr>
              <a:t>W</a:t>
            </a:r>
            <a:r>
              <a:rPr sz="1100" spc="0" dirty="0" smtClean="0">
                <a:latin typeface="Franklin Gothic Medium"/>
                <a:cs typeface="Franklin Gothic Medium"/>
              </a:rPr>
              <a:t>ork</a:t>
            </a:r>
            <a:r>
              <a:rPr sz="1100" spc="4" dirty="0" smtClean="0">
                <a:latin typeface="Franklin Gothic Medium"/>
                <a:cs typeface="Franklin Gothic Medium"/>
              </a:rPr>
              <a:t>s</a:t>
            </a:r>
            <a:r>
              <a:rPr sz="1100" spc="0" dirty="0" smtClean="0">
                <a:latin typeface="Franklin Gothic Medium"/>
                <a:cs typeface="Franklin Gothic Medium"/>
              </a:rPr>
              <a:t>ho</a:t>
            </a:r>
            <a:r>
              <a:rPr sz="1100" spc="4" dirty="0" smtClean="0">
                <a:latin typeface="Franklin Gothic Medium"/>
                <a:cs typeface="Franklin Gothic Medium"/>
              </a:rPr>
              <a:t>ps</a:t>
            </a:r>
            <a:r>
              <a:rPr sz="1100" spc="0" dirty="0" smtClean="0">
                <a:latin typeface="Franklin Gothic Medium"/>
                <a:cs typeface="Franklin Gothic Medium"/>
              </a:rPr>
              <a:t>.</a:t>
            </a:r>
            <a:endParaRPr sz="1100">
              <a:latin typeface="Franklin Gothic Medium"/>
              <a:cs typeface="Franklin Gothic Medium"/>
            </a:endParaRPr>
          </a:p>
          <a:p>
            <a:pPr marL="12700" algn="ctr">
              <a:lnSpc>
                <a:spcPts val="1240"/>
              </a:lnSpc>
              <a:spcBef>
                <a:spcPts val="60"/>
              </a:spcBef>
            </a:pPr>
            <a:r>
              <a:rPr sz="1100" spc="-4" dirty="0" smtClean="0">
                <a:latin typeface="Franklin Gothic Medium"/>
                <a:cs typeface="Franklin Gothic Medium"/>
              </a:rPr>
              <a:t>R</a:t>
            </a:r>
            <a:r>
              <a:rPr sz="1100" spc="0" dirty="0" smtClean="0">
                <a:latin typeface="Franklin Gothic Medium"/>
                <a:cs typeface="Franklin Gothic Medium"/>
              </a:rPr>
              <a:t>e</a:t>
            </a:r>
            <a:r>
              <a:rPr sz="1100" spc="4" dirty="0" smtClean="0">
                <a:latin typeface="Franklin Gothic Medium"/>
                <a:cs typeface="Franklin Gothic Medium"/>
              </a:rPr>
              <a:t>v</a:t>
            </a:r>
            <a:r>
              <a:rPr sz="1100" spc="-4" dirty="0" smtClean="0">
                <a:latin typeface="Franklin Gothic Medium"/>
                <a:cs typeface="Franklin Gothic Medium"/>
              </a:rPr>
              <a:t>i</a:t>
            </a:r>
            <a:r>
              <a:rPr sz="1100" spc="0" dirty="0" smtClean="0">
                <a:latin typeface="Franklin Gothic Medium"/>
                <a:cs typeface="Franklin Gothic Medium"/>
              </a:rPr>
              <a:t>ew</a:t>
            </a:r>
            <a:r>
              <a:rPr sz="1100" spc="82"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5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94" dirty="0" smtClean="0">
                <a:latin typeface="Franklin Gothic Medium"/>
                <a:cs typeface="Franklin Gothic Medium"/>
              </a:rPr>
              <a:t> </a:t>
            </a:r>
            <a:r>
              <a:rPr sz="1100" spc="4" dirty="0" smtClean="0">
                <a:latin typeface="Franklin Gothic Medium"/>
                <a:cs typeface="Franklin Gothic Medium"/>
              </a:rPr>
              <a:t>D</a:t>
            </a:r>
            <a:r>
              <a:rPr sz="1100" spc="-4" dirty="0" smtClean="0">
                <a:latin typeface="Franklin Gothic Medium"/>
                <a:cs typeface="Franklin Gothic Medium"/>
              </a:rPr>
              <a:t>i</a:t>
            </a:r>
            <a:r>
              <a:rPr sz="1100" spc="0" dirty="0" smtClean="0">
                <a:latin typeface="Franklin Gothic Medium"/>
                <a:cs typeface="Franklin Gothic Medium"/>
              </a:rPr>
              <a:t>rec</a:t>
            </a:r>
            <a:r>
              <a:rPr sz="1100" spc="-4" dirty="0" smtClean="0">
                <a:latin typeface="Franklin Gothic Medium"/>
                <a:cs typeface="Franklin Gothic Medium"/>
              </a:rPr>
              <a:t>t</a:t>
            </a:r>
            <a:r>
              <a:rPr sz="1100" spc="0" dirty="0" smtClean="0">
                <a:latin typeface="Franklin Gothic Medium"/>
                <a:cs typeface="Franklin Gothic Medium"/>
              </a:rPr>
              <a:t>ory</a:t>
            </a:r>
            <a:r>
              <a:rPr sz="1100" spc="153" dirty="0" smtClean="0">
                <a:latin typeface="Franklin Gothic Medium"/>
                <a:cs typeface="Franklin Gothic Medium"/>
              </a:rPr>
              <a:t> </a:t>
            </a:r>
            <a:r>
              <a:rPr sz="1100" spc="0" dirty="0" smtClean="0">
                <a:latin typeface="Franklin Gothic Medium"/>
                <a:cs typeface="Franklin Gothic Medium"/>
              </a:rPr>
              <a:t>&amp; </a:t>
            </a:r>
            <a:r>
              <a:rPr sz="1100" spc="-4" dirty="0" smtClean="0">
                <a:latin typeface="Franklin Gothic Medium"/>
                <a:cs typeface="Franklin Gothic Medium"/>
              </a:rPr>
              <a:t>S</a:t>
            </a:r>
            <a:r>
              <a:rPr sz="1100" spc="4" dirty="0" smtClean="0">
                <a:latin typeface="Franklin Gothic Medium"/>
                <a:cs typeface="Franklin Gothic Medium"/>
              </a:rPr>
              <a:t>p</a:t>
            </a:r>
            <a:r>
              <a:rPr sz="1100" spc="0" dirty="0" smtClean="0">
                <a:latin typeface="Franklin Gothic Medium"/>
                <a:cs typeface="Franklin Gothic Medium"/>
              </a:rPr>
              <a:t>ec</a:t>
            </a:r>
            <a:r>
              <a:rPr sz="1100" spc="-4" dirty="0" smtClean="0">
                <a:latin typeface="Franklin Gothic Medium"/>
                <a:cs typeface="Franklin Gothic Medium"/>
              </a:rPr>
              <a:t>i</a:t>
            </a:r>
            <a:r>
              <a:rPr sz="1100" spc="0" dirty="0" smtClean="0">
                <a:latin typeface="Franklin Gothic Medium"/>
                <a:cs typeface="Franklin Gothic Medium"/>
              </a:rPr>
              <a:t>a</a:t>
            </a:r>
            <a:r>
              <a:rPr sz="1100" spc="-4" dirty="0" smtClean="0">
                <a:latin typeface="Franklin Gothic Medium"/>
                <a:cs typeface="Franklin Gothic Medium"/>
              </a:rPr>
              <a:t>liz</a:t>
            </a:r>
            <a:r>
              <a:rPr sz="1100" spc="0" dirty="0" smtClean="0">
                <a:latin typeface="Franklin Gothic Medium"/>
                <a:cs typeface="Franklin Gothic Medium"/>
              </a:rPr>
              <a:t>ed</a:t>
            </a:r>
            <a:r>
              <a:rPr sz="1100" spc="158"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6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a:t>
            </a:r>
            <a:r>
              <a:rPr sz="1100" spc="-4" dirty="0" smtClean="0">
                <a:latin typeface="Franklin Gothic Medium"/>
                <a:cs typeface="Franklin Gothic Medium"/>
              </a:rPr>
              <a:t>ls</a:t>
            </a:r>
            <a:endParaRPr sz="1100">
              <a:latin typeface="Franklin Gothic Medium"/>
              <a:cs typeface="Franklin Gothic Medium"/>
            </a:endParaRPr>
          </a:p>
          <a:p>
            <a:pPr marL="12700" marR="23758" algn="ctr">
              <a:lnSpc>
                <a:spcPts val="1125"/>
              </a:lnSpc>
            </a:pPr>
            <a:r>
              <a:rPr sz="1100" spc="-4" dirty="0" smtClean="0">
                <a:latin typeface="Franklin Gothic Medium"/>
                <a:cs typeface="Franklin Gothic Medium"/>
              </a:rPr>
              <a:t>St</a:t>
            </a:r>
            <a:r>
              <a:rPr sz="1100" spc="0" dirty="0" smtClean="0">
                <a:latin typeface="Franklin Gothic Medium"/>
                <a:cs typeface="Franklin Gothic Medium"/>
              </a:rPr>
              <a:t>u</a:t>
            </a:r>
            <a:r>
              <a:rPr sz="1100" spc="4" dirty="0" smtClean="0">
                <a:latin typeface="Franklin Gothic Medium"/>
                <a:cs typeface="Franklin Gothic Medium"/>
              </a:rPr>
              <a:t>d</a:t>
            </a:r>
            <a:r>
              <a:rPr sz="1100" spc="0" dirty="0" smtClean="0">
                <a:latin typeface="Franklin Gothic Medium"/>
                <a:cs typeface="Franklin Gothic Medium"/>
              </a:rPr>
              <a:t>e</a:t>
            </a:r>
            <a:r>
              <a:rPr sz="1100" spc="4" dirty="0" smtClean="0">
                <a:latin typeface="Franklin Gothic Medium"/>
                <a:cs typeface="Franklin Gothic Medium"/>
              </a:rPr>
              <a:t>n</a:t>
            </a:r>
            <a:r>
              <a:rPr sz="1100" spc="0" dirty="0" smtClean="0">
                <a:latin typeface="Franklin Gothic Medium"/>
                <a:cs typeface="Franklin Gothic Medium"/>
              </a:rPr>
              <a:t>t</a:t>
            </a:r>
            <a:r>
              <a:rPr sz="1100" spc="84" dirty="0" smtClean="0">
                <a:latin typeface="Franklin Gothic Medium"/>
                <a:cs typeface="Franklin Gothic Medium"/>
              </a:rPr>
              <a:t> </a:t>
            </a:r>
            <a:r>
              <a:rPr sz="1100" spc="4" dirty="0" smtClean="0">
                <a:latin typeface="Franklin Gothic Medium"/>
                <a:cs typeface="Franklin Gothic Medium"/>
              </a:rPr>
              <a:t>H</a:t>
            </a:r>
            <a:r>
              <a:rPr sz="1100" spc="0" dirty="0" smtClean="0">
                <a:latin typeface="Franklin Gothic Medium"/>
                <a:cs typeface="Franklin Gothic Medium"/>
              </a:rPr>
              <a:t>a</a:t>
            </a:r>
            <a:r>
              <a:rPr sz="1100" spc="4" dirty="0" smtClean="0">
                <a:latin typeface="Franklin Gothic Medium"/>
                <a:cs typeface="Franklin Gothic Medium"/>
              </a:rPr>
              <a:t>nd</a:t>
            </a:r>
            <a:r>
              <a:rPr sz="1100" spc="0" dirty="0" smtClean="0">
                <a:latin typeface="Franklin Gothic Medium"/>
                <a:cs typeface="Franklin Gothic Medium"/>
              </a:rPr>
              <a:t>book.</a:t>
            </a:r>
            <a:endParaRPr sz="1100">
              <a:latin typeface="Franklin Gothic Medium"/>
              <a:cs typeface="Franklin Gothic Medium"/>
            </a:endParaRPr>
          </a:p>
        </p:txBody>
      </p:sp>
      <p:sp>
        <p:nvSpPr>
          <p:cNvPr id="32" name="object 32"/>
          <p:cNvSpPr txBox="1"/>
          <p:nvPr/>
        </p:nvSpPr>
        <p:spPr>
          <a:xfrm>
            <a:off x="2368864" y="2888770"/>
            <a:ext cx="614189" cy="150552"/>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S</a:t>
            </a:r>
            <a:r>
              <a:rPr sz="1100" spc="0" dirty="0" smtClean="0">
                <a:latin typeface="Franklin Gothic Medium"/>
                <a:cs typeface="Franklin Gothic Medium"/>
              </a:rPr>
              <a:t>ummer</a:t>
            </a:r>
            <a:endParaRPr sz="1100" dirty="0">
              <a:latin typeface="Franklin Gothic Medium"/>
              <a:cs typeface="Franklin Gothic Medium"/>
            </a:endParaRPr>
          </a:p>
        </p:txBody>
      </p:sp>
      <p:sp>
        <p:nvSpPr>
          <p:cNvPr id="31" name="object 31"/>
          <p:cNvSpPr txBox="1"/>
          <p:nvPr/>
        </p:nvSpPr>
        <p:spPr>
          <a:xfrm>
            <a:off x="2196734" y="3340371"/>
            <a:ext cx="945298" cy="279416"/>
          </a:xfrm>
          <a:prstGeom prst="rect">
            <a:avLst/>
          </a:prstGeom>
        </p:spPr>
        <p:txBody>
          <a:bodyPr wrap="square" lIns="0" tIns="0" rIns="0" bIns="0" rtlCol="0">
            <a:noAutofit/>
          </a:bodyPr>
          <a:lstStyle/>
          <a:p>
            <a:pPr marL="12700" indent="18227" algn="ctr">
              <a:lnSpc>
                <a:spcPts val="1120"/>
              </a:lnSpc>
              <a:spcBef>
                <a:spcPts val="150"/>
              </a:spcBef>
            </a:pPr>
            <a:r>
              <a:rPr sz="1100" spc="-4" dirty="0" smtClean="0">
                <a:latin typeface="Franklin Gothic Medium"/>
                <a:cs typeface="Franklin Gothic Medium"/>
              </a:rPr>
              <a:t>S</a:t>
            </a:r>
            <a:r>
              <a:rPr sz="1100" spc="0" dirty="0" smtClean="0">
                <a:latin typeface="Franklin Gothic Medium"/>
                <a:cs typeface="Franklin Gothic Medium"/>
              </a:rPr>
              <a:t>e</a:t>
            </a:r>
            <a:r>
              <a:rPr sz="1100" spc="4" dirty="0" smtClean="0">
                <a:latin typeface="Franklin Gothic Medium"/>
                <a:cs typeface="Franklin Gothic Medium"/>
              </a:rPr>
              <a:t>p</a:t>
            </a:r>
            <a:r>
              <a:rPr sz="1100" spc="-4" dirty="0" smtClean="0">
                <a:latin typeface="Franklin Gothic Medium"/>
                <a:cs typeface="Franklin Gothic Medium"/>
              </a:rPr>
              <a:t>t</a:t>
            </a:r>
            <a:r>
              <a:rPr sz="1100" spc="0" dirty="0" smtClean="0">
                <a:latin typeface="Franklin Gothic Medium"/>
                <a:cs typeface="Franklin Gothic Medium"/>
              </a:rPr>
              <a:t>ember</a:t>
            </a:r>
            <a:r>
              <a:rPr sz="1100" spc="34" dirty="0" smtClean="0">
                <a:latin typeface="Franklin Gothic Medium"/>
                <a:cs typeface="Franklin Gothic Medium"/>
              </a:rPr>
              <a:t> </a:t>
            </a:r>
            <a:r>
              <a:rPr sz="1100" spc="0" dirty="0" smtClean="0">
                <a:latin typeface="Franklin Gothic Medium"/>
                <a:cs typeface="Franklin Gothic Medium"/>
              </a:rPr>
              <a:t>– </a:t>
            </a:r>
            <a:r>
              <a:rPr sz="1100" spc="-4" dirty="0" smtClean="0">
                <a:latin typeface="Franklin Gothic Medium"/>
                <a:cs typeface="Franklin Gothic Medium"/>
              </a:rPr>
              <a:t>E</a:t>
            </a:r>
            <a:r>
              <a:rPr sz="1100" spc="0" dirty="0" smtClean="0">
                <a:latin typeface="Franklin Gothic Medium"/>
                <a:cs typeface="Franklin Gothic Medium"/>
              </a:rPr>
              <a:t>ar</a:t>
            </a:r>
            <a:r>
              <a:rPr sz="1100" spc="-4" dirty="0" smtClean="0">
                <a:latin typeface="Franklin Gothic Medium"/>
                <a:cs typeface="Franklin Gothic Medium"/>
              </a:rPr>
              <a:t>l</a:t>
            </a:r>
            <a:r>
              <a:rPr sz="1100" spc="0" dirty="0" smtClean="0">
                <a:latin typeface="Franklin Gothic Medium"/>
                <a:cs typeface="Franklin Gothic Medium"/>
              </a:rPr>
              <a:t>y</a:t>
            </a:r>
            <a:r>
              <a:rPr sz="1100" spc="83" dirty="0" smtClean="0">
                <a:latin typeface="Franklin Gothic Medium"/>
                <a:cs typeface="Franklin Gothic Medium"/>
              </a:rPr>
              <a:t> </a:t>
            </a:r>
            <a:r>
              <a:rPr sz="1100" spc="0" dirty="0" smtClean="0">
                <a:latin typeface="Franklin Gothic Medium"/>
                <a:cs typeface="Franklin Gothic Medium"/>
              </a:rPr>
              <a:t>Oc</a:t>
            </a:r>
            <a:r>
              <a:rPr sz="1100" spc="-4" dirty="0" smtClean="0">
                <a:latin typeface="Franklin Gothic Medium"/>
                <a:cs typeface="Franklin Gothic Medium"/>
              </a:rPr>
              <a:t>t</a:t>
            </a:r>
            <a:r>
              <a:rPr sz="1100" spc="0" dirty="0" smtClean="0">
                <a:latin typeface="Franklin Gothic Medium"/>
                <a:cs typeface="Franklin Gothic Medium"/>
              </a:rPr>
              <a:t>ober</a:t>
            </a:r>
            <a:endParaRPr sz="1100" dirty="0">
              <a:latin typeface="Franklin Gothic Medium"/>
              <a:cs typeface="Franklin Gothic Medium"/>
            </a:endParaRPr>
          </a:p>
        </p:txBody>
      </p:sp>
      <p:sp>
        <p:nvSpPr>
          <p:cNvPr id="30" name="object 30"/>
          <p:cNvSpPr txBox="1"/>
          <p:nvPr/>
        </p:nvSpPr>
        <p:spPr>
          <a:xfrm>
            <a:off x="4198719" y="3340366"/>
            <a:ext cx="153944" cy="150552"/>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p:txBody>
      </p:sp>
      <p:sp>
        <p:nvSpPr>
          <p:cNvPr id="29" name="object 29"/>
          <p:cNvSpPr txBox="1"/>
          <p:nvPr/>
        </p:nvSpPr>
        <p:spPr>
          <a:xfrm>
            <a:off x="4388111" y="3340366"/>
            <a:ext cx="3945970" cy="279416"/>
          </a:xfrm>
          <a:prstGeom prst="rect">
            <a:avLst/>
          </a:prstGeom>
        </p:spPr>
        <p:txBody>
          <a:bodyPr wrap="square" lIns="0" tIns="0" rIns="0" bIns="0" rtlCol="0">
            <a:noAutofit/>
          </a:bodyPr>
          <a:lstStyle/>
          <a:p>
            <a:pPr marL="12700" algn="ctr">
              <a:lnSpc>
                <a:spcPts val="1120"/>
              </a:lnSpc>
              <a:spcBef>
                <a:spcPts val="150"/>
              </a:spcBef>
            </a:pPr>
            <a:r>
              <a:rPr sz="1100" spc="-4" dirty="0" smtClean="0">
                <a:latin typeface="Franklin Gothic Medium"/>
                <a:cs typeface="Franklin Gothic Medium"/>
              </a:rPr>
              <a:t>R</a:t>
            </a:r>
            <a:r>
              <a:rPr sz="1100" spc="0" dirty="0" smtClean="0">
                <a:latin typeface="Franklin Gothic Medium"/>
                <a:cs typeface="Franklin Gothic Medium"/>
              </a:rPr>
              <a:t>eg</a:t>
            </a:r>
            <a:r>
              <a:rPr sz="1100" spc="-4" dirty="0" smtClean="0">
                <a:latin typeface="Franklin Gothic Medium"/>
                <a:cs typeface="Franklin Gothic Medium"/>
              </a:rPr>
              <a:t>i</a:t>
            </a:r>
            <a:r>
              <a:rPr sz="1100" spc="4" dirty="0" smtClean="0">
                <a:latin typeface="Franklin Gothic Medium"/>
                <a:cs typeface="Franklin Gothic Medium"/>
              </a:rPr>
              <a:t>s</a:t>
            </a:r>
            <a:r>
              <a:rPr sz="1100" spc="-4" dirty="0" smtClean="0">
                <a:latin typeface="Franklin Gothic Medium"/>
                <a:cs typeface="Franklin Gothic Medium"/>
              </a:rPr>
              <a:t>t</a:t>
            </a:r>
            <a:r>
              <a:rPr sz="1100" spc="0" dirty="0" smtClean="0">
                <a:latin typeface="Franklin Gothic Medium"/>
                <a:cs typeface="Franklin Gothic Medium"/>
              </a:rPr>
              <a:t>er</a:t>
            </a:r>
            <a:r>
              <a:rPr sz="1100" spc="176" dirty="0" smtClean="0">
                <a:latin typeface="Franklin Gothic Medium"/>
                <a:cs typeface="Franklin Gothic Medium"/>
              </a:rPr>
              <a:t> </a:t>
            </a:r>
            <a:r>
              <a:rPr sz="1100" spc="-4" dirty="0" smtClean="0">
                <a:latin typeface="Franklin Gothic Medium"/>
                <a:cs typeface="Franklin Gothic Medium"/>
              </a:rPr>
              <a:t>f</a:t>
            </a:r>
            <a:r>
              <a:rPr sz="1100" spc="0" dirty="0" smtClean="0">
                <a:latin typeface="Franklin Gothic Medium"/>
                <a:cs typeface="Franklin Gothic Medium"/>
              </a:rPr>
              <a:t>or</a:t>
            </a:r>
            <a:r>
              <a:rPr sz="1100" spc="27" dirty="0" smtClean="0">
                <a:latin typeface="Franklin Gothic Medium"/>
                <a:cs typeface="Franklin Gothic Medium"/>
              </a:rPr>
              <a:t> </a:t>
            </a:r>
            <a:r>
              <a:rPr sz="1100" spc="-4" dirty="0" smtClean="0">
                <a:latin typeface="Franklin Gothic Medium"/>
                <a:cs typeface="Franklin Gothic Medium"/>
              </a:rPr>
              <a:t>S</a:t>
            </a:r>
            <a:r>
              <a:rPr sz="1100" spc="4" dirty="0" smtClean="0">
                <a:latin typeface="Franklin Gothic Medium"/>
                <a:cs typeface="Franklin Gothic Medium"/>
              </a:rPr>
              <a:t>H</a:t>
            </a:r>
            <a:r>
              <a:rPr sz="1100" spc="-4" dirty="0" smtClean="0">
                <a:latin typeface="Franklin Gothic Medium"/>
                <a:cs typeface="Franklin Gothic Medium"/>
              </a:rPr>
              <a:t>S</a:t>
            </a:r>
            <a:r>
              <a:rPr sz="1100" spc="0" dirty="0" smtClean="0">
                <a:latin typeface="Franklin Gothic Medium"/>
                <a:cs typeface="Franklin Gothic Medium"/>
              </a:rPr>
              <a:t>AT</a:t>
            </a:r>
            <a:r>
              <a:rPr sz="1100" spc="34"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nd</a:t>
            </a:r>
            <a:r>
              <a:rPr sz="1100" spc="-4" dirty="0" smtClean="0">
                <a:latin typeface="Franklin Gothic Medium"/>
                <a:cs typeface="Franklin Gothic Medium"/>
              </a:rPr>
              <a:t>/</a:t>
            </a:r>
            <a:r>
              <a:rPr sz="1100" spc="0" dirty="0" smtClean="0">
                <a:latin typeface="Franklin Gothic Medium"/>
                <a:cs typeface="Franklin Gothic Medium"/>
              </a:rPr>
              <a:t>or</a:t>
            </a:r>
            <a:r>
              <a:rPr sz="1100" spc="73" dirty="0" smtClean="0">
                <a:latin typeface="Franklin Gothic Medium"/>
                <a:cs typeface="Franklin Gothic Medium"/>
              </a:rPr>
              <a:t> </a:t>
            </a:r>
            <a:r>
              <a:rPr sz="1100" spc="-4" dirty="0" smtClean="0">
                <a:latin typeface="Franklin Gothic Medium"/>
                <a:cs typeface="Franklin Gothic Medium"/>
              </a:rPr>
              <a:t>L</a:t>
            </a:r>
            <a:r>
              <a:rPr sz="1100" spc="0" dirty="0" smtClean="0">
                <a:latin typeface="Franklin Gothic Medium"/>
                <a:cs typeface="Franklin Gothic Medium"/>
              </a:rPr>
              <a:t>aGuar</a:t>
            </a:r>
            <a:r>
              <a:rPr sz="1100" spc="4" dirty="0" smtClean="0">
                <a:latin typeface="Franklin Gothic Medium"/>
                <a:cs typeface="Franklin Gothic Medium"/>
              </a:rPr>
              <a:t>d</a:t>
            </a:r>
            <a:r>
              <a:rPr sz="1100" spc="-4" dirty="0" smtClean="0">
                <a:latin typeface="Franklin Gothic Medium"/>
                <a:cs typeface="Franklin Gothic Medium"/>
              </a:rPr>
              <a:t>i</a:t>
            </a:r>
            <a:r>
              <a:rPr sz="1100" spc="0" dirty="0" smtClean="0">
                <a:latin typeface="Franklin Gothic Medium"/>
                <a:cs typeface="Franklin Gothic Medium"/>
              </a:rPr>
              <a:t>a</a:t>
            </a:r>
            <a:r>
              <a:rPr sz="1100" spc="29" dirty="0" smtClean="0">
                <a:latin typeface="Franklin Gothic Medium"/>
                <a:cs typeface="Franklin Gothic Medium"/>
              </a:rPr>
              <a:t> </a:t>
            </a:r>
            <a:r>
              <a:rPr sz="1100" spc="0" dirty="0" smtClean="0">
                <a:latin typeface="Franklin Gothic Medium"/>
                <a:cs typeface="Franklin Gothic Medium"/>
              </a:rPr>
              <a:t>au</a:t>
            </a:r>
            <a:r>
              <a:rPr sz="1100" spc="4" dirty="0" smtClean="0">
                <a:latin typeface="Franklin Gothic Medium"/>
                <a:cs typeface="Franklin Gothic Medium"/>
              </a:rPr>
              <a:t>d</a:t>
            </a:r>
            <a:r>
              <a:rPr sz="1100" spc="-4" dirty="0" smtClean="0">
                <a:latin typeface="Franklin Gothic Medium"/>
                <a:cs typeface="Franklin Gothic Medium"/>
              </a:rPr>
              <a:t>iti</a:t>
            </a:r>
            <a:r>
              <a:rPr sz="1100" spc="0" dirty="0" smtClean="0">
                <a:latin typeface="Franklin Gothic Medium"/>
                <a:cs typeface="Franklin Gothic Medium"/>
              </a:rPr>
              <a:t>on</a:t>
            </a:r>
            <a:r>
              <a:rPr sz="1100" spc="89" dirty="0" smtClean="0">
                <a:latin typeface="Franklin Gothic Medium"/>
                <a:cs typeface="Franklin Gothic Medium"/>
              </a:rPr>
              <a:t> </a:t>
            </a:r>
            <a:r>
              <a:rPr sz="1100" spc="-4" dirty="0" smtClean="0">
                <a:latin typeface="Franklin Gothic Medium"/>
                <a:cs typeface="Franklin Gothic Medium"/>
              </a:rPr>
              <a:t>wit</a:t>
            </a:r>
            <a:r>
              <a:rPr sz="1100" spc="0" dirty="0" smtClean="0">
                <a:latin typeface="Franklin Gothic Medium"/>
                <a:cs typeface="Franklin Gothic Medium"/>
              </a:rPr>
              <a:t>h</a:t>
            </a:r>
            <a:r>
              <a:rPr sz="1100" spc="79"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 cou</a:t>
            </a:r>
            <a:r>
              <a:rPr sz="1100" spc="4" dirty="0" smtClean="0">
                <a:latin typeface="Franklin Gothic Medium"/>
                <a:cs typeface="Franklin Gothic Medium"/>
              </a:rPr>
              <a:t>ns</a:t>
            </a:r>
            <a:r>
              <a:rPr sz="1100" spc="0" dirty="0" smtClean="0">
                <a:latin typeface="Franklin Gothic Medium"/>
                <a:cs typeface="Franklin Gothic Medium"/>
              </a:rPr>
              <a:t>e</a:t>
            </a:r>
            <a:r>
              <a:rPr sz="1100" spc="-4" dirty="0" smtClean="0">
                <a:latin typeface="Franklin Gothic Medium"/>
                <a:cs typeface="Franklin Gothic Medium"/>
              </a:rPr>
              <a:t>l</a:t>
            </a:r>
            <a:r>
              <a:rPr sz="1100" spc="0" dirty="0" smtClean="0">
                <a:latin typeface="Franklin Gothic Medium"/>
                <a:cs typeface="Franklin Gothic Medium"/>
              </a:rPr>
              <a:t>or.</a:t>
            </a:r>
            <a:endParaRPr sz="1100">
              <a:latin typeface="Franklin Gothic Medium"/>
              <a:cs typeface="Franklin Gothic Medium"/>
            </a:endParaRPr>
          </a:p>
        </p:txBody>
      </p:sp>
      <p:sp>
        <p:nvSpPr>
          <p:cNvPr id="28" name="object 28"/>
          <p:cNvSpPr txBox="1"/>
          <p:nvPr/>
        </p:nvSpPr>
        <p:spPr>
          <a:xfrm>
            <a:off x="4198719" y="3751346"/>
            <a:ext cx="153944" cy="150552"/>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p:txBody>
      </p:sp>
      <p:sp>
        <p:nvSpPr>
          <p:cNvPr id="27" name="object 27"/>
          <p:cNvSpPr txBox="1"/>
          <p:nvPr/>
        </p:nvSpPr>
        <p:spPr>
          <a:xfrm>
            <a:off x="4388111" y="3751346"/>
            <a:ext cx="2558267" cy="150552"/>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a:t>
            </a:r>
            <a:r>
              <a:rPr sz="1100" spc="-4" dirty="0" smtClean="0">
                <a:latin typeface="Franklin Gothic Medium"/>
                <a:cs typeface="Franklin Gothic Medium"/>
              </a:rPr>
              <a:t>tt</a:t>
            </a:r>
            <a:r>
              <a:rPr sz="1100" spc="0" dirty="0" smtClean="0">
                <a:latin typeface="Franklin Gothic Medium"/>
                <a:cs typeface="Franklin Gothic Medium"/>
              </a:rPr>
              <a:t>e</a:t>
            </a:r>
            <a:r>
              <a:rPr sz="1100" spc="4" dirty="0" smtClean="0">
                <a:latin typeface="Franklin Gothic Medium"/>
                <a:cs typeface="Franklin Gothic Medium"/>
              </a:rPr>
              <a:t>n</a:t>
            </a:r>
            <a:r>
              <a:rPr sz="1100" spc="0" dirty="0" smtClean="0">
                <a:latin typeface="Franklin Gothic Medium"/>
                <a:cs typeface="Franklin Gothic Medium"/>
              </a:rPr>
              <a:t>d</a:t>
            </a:r>
            <a:r>
              <a:rPr sz="1100" spc="84" dirty="0" smtClean="0">
                <a:latin typeface="Franklin Gothic Medium"/>
                <a:cs typeface="Franklin Gothic Medium"/>
              </a:rPr>
              <a:t> </a:t>
            </a:r>
            <a:r>
              <a:rPr sz="1100" spc="-4" dirty="0" smtClean="0">
                <a:latin typeface="Franklin Gothic Medium"/>
                <a:cs typeface="Franklin Gothic Medium"/>
              </a:rPr>
              <a:t>t</a:t>
            </a:r>
            <a:r>
              <a:rPr sz="1100" spc="0" dirty="0" smtClean="0">
                <a:latin typeface="Franklin Gothic Medium"/>
                <a:cs typeface="Franklin Gothic Medium"/>
              </a:rPr>
              <a:t>he</a:t>
            </a:r>
            <a:r>
              <a:rPr sz="1100" spc="49" dirty="0" smtClean="0">
                <a:latin typeface="Franklin Gothic Medium"/>
                <a:cs typeface="Franklin Gothic Medium"/>
              </a:rPr>
              <a:t> </a:t>
            </a:r>
            <a:r>
              <a:rPr sz="1100" spc="4" dirty="0" smtClean="0">
                <a:latin typeface="Franklin Gothic Medium"/>
                <a:cs typeface="Franklin Gothic Medium"/>
              </a:rPr>
              <a:t>C</a:t>
            </a:r>
            <a:r>
              <a:rPr sz="1100" spc="-4" dirty="0" smtClean="0">
                <a:latin typeface="Franklin Gothic Medium"/>
                <a:cs typeface="Franklin Gothic Medium"/>
              </a:rPr>
              <a:t>it</a:t>
            </a:r>
            <a:r>
              <a:rPr sz="1100" spc="0" dirty="0" smtClean="0">
                <a:latin typeface="Franklin Gothic Medium"/>
                <a:cs typeface="Franklin Gothic Medium"/>
              </a:rPr>
              <a:t>y</a:t>
            </a:r>
            <a:r>
              <a:rPr sz="1100" spc="-4" dirty="0" smtClean="0">
                <a:latin typeface="Franklin Gothic Medium"/>
                <a:cs typeface="Franklin Gothic Medium"/>
              </a:rPr>
              <a:t>wi</a:t>
            </a:r>
            <a:r>
              <a:rPr sz="1100" spc="4" dirty="0" smtClean="0">
                <a:latin typeface="Franklin Gothic Medium"/>
                <a:cs typeface="Franklin Gothic Medium"/>
              </a:rPr>
              <a:t>d</a:t>
            </a:r>
            <a:r>
              <a:rPr sz="1100" spc="0" dirty="0" smtClean="0">
                <a:latin typeface="Franklin Gothic Medium"/>
                <a:cs typeface="Franklin Gothic Medium"/>
              </a:rPr>
              <a:t>e</a:t>
            </a:r>
            <a:r>
              <a:rPr sz="1100" spc="151"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6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94" dirty="0" smtClean="0">
                <a:latin typeface="Franklin Gothic Medium"/>
                <a:cs typeface="Franklin Gothic Medium"/>
              </a:rPr>
              <a:t> </a:t>
            </a:r>
            <a:r>
              <a:rPr sz="1100" spc="0" dirty="0" smtClean="0">
                <a:latin typeface="Franklin Gothic Medium"/>
                <a:cs typeface="Franklin Gothic Medium"/>
              </a:rPr>
              <a:t>Fa</a:t>
            </a:r>
            <a:r>
              <a:rPr sz="1100" spc="-4" dirty="0" smtClean="0">
                <a:latin typeface="Franklin Gothic Medium"/>
                <a:cs typeface="Franklin Gothic Medium"/>
              </a:rPr>
              <a:t>i</a:t>
            </a:r>
            <a:r>
              <a:rPr sz="1100" spc="0" dirty="0" smtClean="0">
                <a:latin typeface="Franklin Gothic Medium"/>
                <a:cs typeface="Franklin Gothic Medium"/>
              </a:rPr>
              <a:t>r.</a:t>
            </a:r>
            <a:endParaRPr sz="1100">
              <a:latin typeface="Franklin Gothic Medium"/>
              <a:cs typeface="Franklin Gothic Medium"/>
            </a:endParaRPr>
          </a:p>
        </p:txBody>
      </p:sp>
      <p:sp>
        <p:nvSpPr>
          <p:cNvPr id="26" name="object 26"/>
          <p:cNvSpPr txBox="1"/>
          <p:nvPr/>
        </p:nvSpPr>
        <p:spPr>
          <a:xfrm>
            <a:off x="2112220" y="3760057"/>
            <a:ext cx="1123555" cy="150552"/>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L</a:t>
            </a:r>
            <a:r>
              <a:rPr sz="1100" spc="0" dirty="0" smtClean="0">
                <a:latin typeface="Franklin Gothic Medium"/>
                <a:cs typeface="Franklin Gothic Medium"/>
              </a:rPr>
              <a:t>a</a:t>
            </a:r>
            <a:r>
              <a:rPr sz="1100" spc="-4" dirty="0" smtClean="0">
                <a:latin typeface="Franklin Gothic Medium"/>
                <a:cs typeface="Franklin Gothic Medium"/>
              </a:rPr>
              <a:t>t</a:t>
            </a:r>
            <a:r>
              <a:rPr sz="1100" spc="0" dirty="0" smtClean="0">
                <a:latin typeface="Franklin Gothic Medium"/>
                <a:cs typeface="Franklin Gothic Medium"/>
              </a:rPr>
              <a:t>e</a:t>
            </a:r>
            <a:r>
              <a:rPr sz="1100" spc="48"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e</a:t>
            </a:r>
            <a:r>
              <a:rPr sz="1100" spc="4" dirty="0" smtClean="0">
                <a:latin typeface="Franklin Gothic Medium"/>
                <a:cs typeface="Franklin Gothic Medium"/>
              </a:rPr>
              <a:t>p</a:t>
            </a:r>
            <a:r>
              <a:rPr sz="1100" spc="-4" dirty="0" smtClean="0">
                <a:latin typeface="Franklin Gothic Medium"/>
                <a:cs typeface="Franklin Gothic Medium"/>
              </a:rPr>
              <a:t>t</a:t>
            </a:r>
            <a:r>
              <a:rPr sz="1100" spc="0" dirty="0" smtClean="0">
                <a:latin typeface="Franklin Gothic Medium"/>
                <a:cs typeface="Franklin Gothic Medium"/>
              </a:rPr>
              <a:t>ember</a:t>
            </a:r>
            <a:endParaRPr sz="1100">
              <a:latin typeface="Franklin Gothic Medium"/>
              <a:cs typeface="Franklin Gothic Medium"/>
            </a:endParaRPr>
          </a:p>
        </p:txBody>
      </p:sp>
      <p:sp>
        <p:nvSpPr>
          <p:cNvPr id="25" name="object 25"/>
          <p:cNvSpPr txBox="1"/>
          <p:nvPr/>
        </p:nvSpPr>
        <p:spPr>
          <a:xfrm>
            <a:off x="2235227" y="4114957"/>
            <a:ext cx="880850" cy="150554"/>
          </a:xfrm>
          <a:prstGeom prst="rect">
            <a:avLst/>
          </a:prstGeom>
        </p:spPr>
        <p:txBody>
          <a:bodyPr wrap="square" lIns="0" tIns="0" rIns="0" bIns="0" rtlCol="0">
            <a:noAutofit/>
          </a:bodyPr>
          <a:lstStyle/>
          <a:p>
            <a:pPr marL="12700" algn="ctr">
              <a:lnSpc>
                <a:spcPts val="1230"/>
              </a:lnSpc>
              <a:spcBef>
                <a:spcPts val="61"/>
              </a:spcBef>
            </a:pPr>
            <a:r>
              <a:rPr sz="1100" dirty="0" smtClean="0">
                <a:latin typeface="Franklin Gothic Medium"/>
                <a:cs typeface="Franklin Gothic Medium"/>
              </a:rPr>
              <a:t>M</a:t>
            </a:r>
            <a:r>
              <a:rPr sz="1100" spc="-4" dirty="0" smtClean="0">
                <a:latin typeface="Franklin Gothic Medium"/>
                <a:cs typeface="Franklin Gothic Medium"/>
              </a:rPr>
              <a:t>i</a:t>
            </a:r>
            <a:r>
              <a:rPr sz="1100" spc="4" dirty="0" smtClean="0">
                <a:latin typeface="Franklin Gothic Medium"/>
                <a:cs typeface="Franklin Gothic Medium"/>
              </a:rPr>
              <a:t>d-</a:t>
            </a:r>
            <a:r>
              <a:rPr sz="1100" spc="0" dirty="0" smtClean="0">
                <a:latin typeface="Franklin Gothic Medium"/>
                <a:cs typeface="Franklin Gothic Medium"/>
              </a:rPr>
              <a:t>Oc</a:t>
            </a:r>
            <a:r>
              <a:rPr sz="1100" spc="-4" dirty="0" smtClean="0">
                <a:latin typeface="Franklin Gothic Medium"/>
                <a:cs typeface="Franklin Gothic Medium"/>
              </a:rPr>
              <a:t>t</a:t>
            </a:r>
            <a:r>
              <a:rPr sz="1100" spc="0" dirty="0" smtClean="0">
                <a:latin typeface="Franklin Gothic Medium"/>
                <a:cs typeface="Franklin Gothic Medium"/>
              </a:rPr>
              <a:t>ober</a:t>
            </a:r>
            <a:endParaRPr sz="1100">
              <a:latin typeface="Franklin Gothic Medium"/>
              <a:cs typeface="Franklin Gothic Medium"/>
            </a:endParaRPr>
          </a:p>
        </p:txBody>
      </p:sp>
      <p:sp>
        <p:nvSpPr>
          <p:cNvPr id="24" name="object 24"/>
          <p:cNvSpPr txBox="1"/>
          <p:nvPr/>
        </p:nvSpPr>
        <p:spPr>
          <a:xfrm>
            <a:off x="4198719" y="4114953"/>
            <a:ext cx="153944" cy="150554"/>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p:txBody>
      </p:sp>
      <p:sp>
        <p:nvSpPr>
          <p:cNvPr id="23" name="object 23"/>
          <p:cNvSpPr txBox="1"/>
          <p:nvPr/>
        </p:nvSpPr>
        <p:spPr>
          <a:xfrm>
            <a:off x="4388110" y="4114953"/>
            <a:ext cx="2997202" cy="150554"/>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R</a:t>
            </a:r>
            <a:r>
              <a:rPr sz="1100" spc="0" dirty="0" smtClean="0">
                <a:latin typeface="Franklin Gothic Medium"/>
                <a:cs typeface="Franklin Gothic Medium"/>
              </a:rPr>
              <a:t>ece</a:t>
            </a:r>
            <a:r>
              <a:rPr sz="1100" spc="-4" dirty="0" smtClean="0">
                <a:latin typeface="Franklin Gothic Medium"/>
                <a:cs typeface="Franklin Gothic Medium"/>
              </a:rPr>
              <a:t>i</a:t>
            </a:r>
            <a:r>
              <a:rPr sz="1100" spc="4" dirty="0" smtClean="0">
                <a:latin typeface="Franklin Gothic Medium"/>
                <a:cs typeface="Franklin Gothic Medium"/>
              </a:rPr>
              <a:t>v</a:t>
            </a:r>
            <a:r>
              <a:rPr sz="1100" spc="0" dirty="0" smtClean="0">
                <a:latin typeface="Franklin Gothic Medium"/>
                <a:cs typeface="Franklin Gothic Medium"/>
              </a:rPr>
              <a:t>e</a:t>
            </a:r>
            <a:r>
              <a:rPr sz="1100" spc="130"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n</a:t>
            </a:r>
            <a:r>
              <a:rPr sz="1100" spc="0" dirty="0" smtClean="0">
                <a:latin typeface="Franklin Gothic Medium"/>
                <a:cs typeface="Franklin Gothic Medium"/>
              </a:rPr>
              <a:t>d</a:t>
            </a:r>
            <a:r>
              <a:rPr sz="1100" spc="-13" dirty="0" smtClean="0">
                <a:latin typeface="Franklin Gothic Medium"/>
                <a:cs typeface="Franklin Gothic Medium"/>
              </a:rPr>
              <a:t> </a:t>
            </a:r>
            <a:r>
              <a:rPr sz="1100" spc="0" dirty="0" smtClean="0">
                <a:latin typeface="Franklin Gothic Medium"/>
                <a:cs typeface="Franklin Gothic Medium"/>
              </a:rPr>
              <a:t>re</a:t>
            </a:r>
            <a:r>
              <a:rPr sz="1100" spc="4" dirty="0" smtClean="0">
                <a:latin typeface="Franklin Gothic Medium"/>
                <a:cs typeface="Franklin Gothic Medium"/>
              </a:rPr>
              <a:t>v</a:t>
            </a:r>
            <a:r>
              <a:rPr sz="1100" spc="-4" dirty="0" smtClean="0">
                <a:latin typeface="Franklin Gothic Medium"/>
                <a:cs typeface="Franklin Gothic Medium"/>
              </a:rPr>
              <a:t>i</a:t>
            </a:r>
            <a:r>
              <a:rPr sz="1100" spc="0" dirty="0" smtClean="0">
                <a:latin typeface="Franklin Gothic Medium"/>
                <a:cs typeface="Franklin Gothic Medium"/>
              </a:rPr>
              <a:t>ew</a:t>
            </a:r>
            <a:r>
              <a:rPr sz="1100" spc="86" dirty="0" smtClean="0">
                <a:latin typeface="Franklin Gothic Medium"/>
                <a:cs typeface="Franklin Gothic Medium"/>
              </a:rPr>
              <a:t> </a:t>
            </a:r>
            <a:r>
              <a:rPr sz="1100" spc="0"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48"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101"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pp</a:t>
            </a:r>
            <a:r>
              <a:rPr sz="1100" spc="-4" dirty="0" smtClean="0">
                <a:latin typeface="Franklin Gothic Medium"/>
                <a:cs typeface="Franklin Gothic Medium"/>
              </a:rPr>
              <a:t>li</a:t>
            </a:r>
            <a:r>
              <a:rPr sz="1100" spc="0" dirty="0" smtClean="0">
                <a:latin typeface="Franklin Gothic Medium"/>
                <a:cs typeface="Franklin Gothic Medium"/>
              </a:rPr>
              <a:t>ca</a:t>
            </a:r>
            <a:r>
              <a:rPr sz="1100" spc="-4" dirty="0" smtClean="0">
                <a:latin typeface="Franklin Gothic Medium"/>
                <a:cs typeface="Franklin Gothic Medium"/>
              </a:rPr>
              <a:t>ti</a:t>
            </a:r>
            <a:r>
              <a:rPr sz="1100" spc="0" dirty="0" smtClean="0">
                <a:latin typeface="Franklin Gothic Medium"/>
                <a:cs typeface="Franklin Gothic Medium"/>
              </a:rPr>
              <a:t>o</a:t>
            </a:r>
            <a:r>
              <a:rPr sz="1100" spc="4" dirty="0" smtClean="0">
                <a:latin typeface="Franklin Gothic Medium"/>
                <a:cs typeface="Franklin Gothic Medium"/>
              </a:rPr>
              <a:t>n</a:t>
            </a:r>
            <a:r>
              <a:rPr sz="1100" spc="0" dirty="0" smtClean="0">
                <a:latin typeface="Franklin Gothic Medium"/>
                <a:cs typeface="Franklin Gothic Medium"/>
              </a:rPr>
              <a:t>.</a:t>
            </a:r>
            <a:endParaRPr sz="1100">
              <a:latin typeface="Franklin Gothic Medium"/>
              <a:cs typeface="Franklin Gothic Medium"/>
            </a:endParaRPr>
          </a:p>
        </p:txBody>
      </p:sp>
      <p:sp>
        <p:nvSpPr>
          <p:cNvPr id="22" name="object 22"/>
          <p:cNvSpPr txBox="1"/>
          <p:nvPr/>
        </p:nvSpPr>
        <p:spPr>
          <a:xfrm>
            <a:off x="4192738" y="4482031"/>
            <a:ext cx="153944" cy="301595"/>
          </a:xfrm>
          <a:prstGeom prst="rect">
            <a:avLst/>
          </a:prstGeom>
        </p:spPr>
        <p:txBody>
          <a:bodyPr wrap="square" lIns="0" tIns="0" rIns="0" bIns="0" rtlCol="0">
            <a:noAutofit/>
          </a:bodyPr>
          <a:lstStyle/>
          <a:p>
            <a:pPr marL="12700" marR="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a:p>
            <a:pPr marL="12700" algn="ctr">
              <a:lnSpc>
                <a:spcPct val="94482"/>
              </a:lnSpc>
            </a:pPr>
            <a:r>
              <a:rPr sz="1100" spc="0" dirty="0" smtClean="0">
                <a:latin typeface="Franklin Gothic Medium"/>
                <a:cs typeface="Franklin Gothic Medium"/>
              </a:rPr>
              <a:t>•</a:t>
            </a:r>
            <a:endParaRPr sz="1100">
              <a:latin typeface="Franklin Gothic Medium"/>
              <a:cs typeface="Franklin Gothic Medium"/>
            </a:endParaRPr>
          </a:p>
        </p:txBody>
      </p:sp>
      <p:sp>
        <p:nvSpPr>
          <p:cNvPr id="21" name="object 21"/>
          <p:cNvSpPr txBox="1"/>
          <p:nvPr/>
        </p:nvSpPr>
        <p:spPr>
          <a:xfrm>
            <a:off x="4382132" y="4482032"/>
            <a:ext cx="4033369" cy="430459"/>
          </a:xfrm>
          <a:prstGeom prst="rect">
            <a:avLst/>
          </a:prstGeom>
        </p:spPr>
        <p:txBody>
          <a:bodyPr wrap="square" lIns="0" tIns="0" rIns="0" bIns="0" rtlCol="0">
            <a:noAutofit/>
          </a:bodyPr>
          <a:lstStyle/>
          <a:p>
            <a:pPr marL="12700" marR="11058" algn="ctr">
              <a:lnSpc>
                <a:spcPts val="1230"/>
              </a:lnSpc>
              <a:spcBef>
                <a:spcPts val="61"/>
              </a:spcBef>
            </a:pPr>
            <a:r>
              <a:rPr sz="1100" spc="0" dirty="0" smtClean="0">
                <a:latin typeface="Franklin Gothic Medium"/>
                <a:cs typeface="Franklin Gothic Medium"/>
              </a:rPr>
              <a:t>A</a:t>
            </a:r>
            <a:r>
              <a:rPr sz="1100" spc="-4" dirty="0" smtClean="0">
                <a:latin typeface="Franklin Gothic Medium"/>
                <a:cs typeface="Franklin Gothic Medium"/>
              </a:rPr>
              <a:t>tt</a:t>
            </a:r>
            <a:r>
              <a:rPr sz="1100" spc="0" dirty="0" smtClean="0">
                <a:latin typeface="Franklin Gothic Medium"/>
                <a:cs typeface="Franklin Gothic Medium"/>
              </a:rPr>
              <a:t>e</a:t>
            </a:r>
            <a:r>
              <a:rPr sz="1100" spc="4" dirty="0" smtClean="0">
                <a:latin typeface="Franklin Gothic Medium"/>
                <a:cs typeface="Franklin Gothic Medium"/>
              </a:rPr>
              <a:t>n</a:t>
            </a:r>
            <a:r>
              <a:rPr sz="1100" spc="0" dirty="0" smtClean="0">
                <a:latin typeface="Franklin Gothic Medium"/>
                <a:cs typeface="Franklin Gothic Medium"/>
              </a:rPr>
              <a:t>d </a:t>
            </a:r>
            <a:r>
              <a:rPr sz="1100" spc="84" dirty="0" smtClean="0">
                <a:latin typeface="Franklin Gothic Medium"/>
                <a:cs typeface="Franklin Gothic Medium"/>
              </a:rPr>
              <a:t> </a:t>
            </a:r>
            <a:r>
              <a:rPr sz="1100" spc="0" dirty="0" smtClean="0">
                <a:latin typeface="Franklin Gothic Medium"/>
                <a:cs typeface="Franklin Gothic Medium"/>
              </a:rPr>
              <a:t>Borough</a:t>
            </a:r>
            <a:r>
              <a:rPr sz="1100" spc="91"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6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94" dirty="0" smtClean="0">
                <a:latin typeface="Franklin Gothic Medium"/>
                <a:cs typeface="Franklin Gothic Medium"/>
              </a:rPr>
              <a:t> </a:t>
            </a:r>
            <a:r>
              <a:rPr sz="1100" spc="0" dirty="0" smtClean="0">
                <a:latin typeface="Franklin Gothic Medium"/>
                <a:cs typeface="Franklin Gothic Medium"/>
              </a:rPr>
              <a:t>Fa</a:t>
            </a:r>
            <a:r>
              <a:rPr sz="1100" spc="-4" dirty="0" smtClean="0">
                <a:latin typeface="Franklin Gothic Medium"/>
                <a:cs typeface="Franklin Gothic Medium"/>
              </a:rPr>
              <a:t>i</a:t>
            </a:r>
            <a:r>
              <a:rPr sz="1100" spc="0" dirty="0" smtClean="0">
                <a:latin typeface="Franklin Gothic Medium"/>
                <a:cs typeface="Franklin Gothic Medium"/>
              </a:rPr>
              <a:t>r</a:t>
            </a:r>
            <a:r>
              <a:rPr sz="1100" spc="4" dirty="0" smtClean="0">
                <a:latin typeface="Franklin Gothic Medium"/>
                <a:cs typeface="Franklin Gothic Medium"/>
              </a:rPr>
              <a:t>s</a:t>
            </a:r>
            <a:r>
              <a:rPr sz="1100" spc="0" dirty="0" smtClean="0">
                <a:latin typeface="Franklin Gothic Medium"/>
                <a:cs typeface="Franklin Gothic Medium"/>
              </a:rPr>
              <a:t>.</a:t>
            </a:r>
            <a:endParaRPr sz="1100">
              <a:latin typeface="Franklin Gothic Medium"/>
              <a:cs typeface="Franklin Gothic Medium"/>
            </a:endParaRPr>
          </a:p>
          <a:p>
            <a:pPr marL="12700" algn="ctr">
              <a:lnSpc>
                <a:spcPts val="1120"/>
              </a:lnSpc>
              <a:spcBef>
                <a:spcPts val="164"/>
              </a:spcBef>
            </a:pPr>
            <a:r>
              <a:rPr sz="1100" spc="0" dirty="0" smtClean="0">
                <a:latin typeface="Franklin Gothic Medium"/>
                <a:cs typeface="Franklin Gothic Medium"/>
              </a:rPr>
              <a:t>Ob</a:t>
            </a:r>
            <a:r>
              <a:rPr sz="1100" spc="-4" dirty="0" smtClean="0">
                <a:latin typeface="Franklin Gothic Medium"/>
                <a:cs typeface="Franklin Gothic Medium"/>
              </a:rPr>
              <a:t>t</a:t>
            </a:r>
            <a:r>
              <a:rPr sz="1100" spc="0" dirty="0" smtClean="0">
                <a:latin typeface="Franklin Gothic Medium"/>
                <a:cs typeface="Franklin Gothic Medium"/>
              </a:rPr>
              <a:t>a</a:t>
            </a:r>
            <a:r>
              <a:rPr sz="1100" spc="-4" dirty="0" smtClean="0">
                <a:latin typeface="Franklin Gothic Medium"/>
                <a:cs typeface="Franklin Gothic Medium"/>
              </a:rPr>
              <a:t>i</a:t>
            </a:r>
            <a:r>
              <a:rPr sz="1100" spc="0" dirty="0" smtClean="0">
                <a:latin typeface="Franklin Gothic Medium"/>
                <a:cs typeface="Franklin Gothic Medium"/>
              </a:rPr>
              <a:t>n</a:t>
            </a:r>
            <a:r>
              <a:rPr sz="1100" spc="56" dirty="0" smtClean="0">
                <a:latin typeface="Franklin Gothic Medium"/>
                <a:cs typeface="Franklin Gothic Medium"/>
              </a:rPr>
              <a:t> </a:t>
            </a:r>
            <a:r>
              <a:rPr sz="1100" spc="-4" dirty="0" smtClean="0">
                <a:latin typeface="Franklin Gothic Medium"/>
                <a:cs typeface="Franklin Gothic Medium"/>
              </a:rPr>
              <a:t>S</a:t>
            </a:r>
            <a:r>
              <a:rPr sz="1100" spc="4" dirty="0" smtClean="0">
                <a:latin typeface="Franklin Gothic Medium"/>
                <a:cs typeface="Franklin Gothic Medium"/>
              </a:rPr>
              <a:t>H</a:t>
            </a:r>
            <a:r>
              <a:rPr sz="1100" spc="-4" dirty="0" smtClean="0">
                <a:latin typeface="Franklin Gothic Medium"/>
                <a:cs typeface="Franklin Gothic Medium"/>
              </a:rPr>
              <a:t>S</a:t>
            </a:r>
            <a:r>
              <a:rPr sz="1100" spc="0" dirty="0" smtClean="0">
                <a:latin typeface="Franklin Gothic Medium"/>
                <a:cs typeface="Franklin Gothic Medium"/>
              </a:rPr>
              <a:t>AT</a:t>
            </a:r>
            <a:r>
              <a:rPr sz="1100" spc="34" dirty="0" smtClean="0">
                <a:latin typeface="Franklin Gothic Medium"/>
                <a:cs typeface="Franklin Gothic Medium"/>
              </a:rPr>
              <a:t> </a:t>
            </a:r>
            <a:r>
              <a:rPr sz="1100" spc="-4" dirty="0" smtClean="0">
                <a:latin typeface="Franklin Gothic Medium"/>
                <a:cs typeface="Franklin Gothic Medium"/>
              </a:rPr>
              <a:t>t</a:t>
            </a:r>
            <a:r>
              <a:rPr sz="1100" spc="0" dirty="0" smtClean="0">
                <a:latin typeface="Franklin Gothic Medium"/>
                <a:cs typeface="Franklin Gothic Medium"/>
              </a:rPr>
              <a:t>e</a:t>
            </a:r>
            <a:r>
              <a:rPr sz="1100" spc="4" dirty="0" smtClean="0">
                <a:latin typeface="Franklin Gothic Medium"/>
                <a:cs typeface="Franklin Gothic Medium"/>
              </a:rPr>
              <a:t>s</a:t>
            </a:r>
            <a:r>
              <a:rPr sz="1100" spc="0" dirty="0" smtClean="0">
                <a:latin typeface="Franklin Gothic Medium"/>
                <a:cs typeface="Franklin Gothic Medium"/>
              </a:rPr>
              <a:t>t</a:t>
            </a:r>
            <a:r>
              <a:rPr sz="1100" spc="93" dirty="0" smtClean="0">
                <a:latin typeface="Franklin Gothic Medium"/>
                <a:cs typeface="Franklin Gothic Medium"/>
              </a:rPr>
              <a:t> </a:t>
            </a:r>
            <a:r>
              <a:rPr sz="1100" spc="-4" dirty="0" smtClean="0">
                <a:latin typeface="Franklin Gothic Medium"/>
                <a:cs typeface="Franklin Gothic Medium"/>
              </a:rPr>
              <a:t>ti</a:t>
            </a:r>
            <a:r>
              <a:rPr sz="1100" spc="0" dirty="0" smtClean="0">
                <a:latin typeface="Franklin Gothic Medium"/>
                <a:cs typeface="Franklin Gothic Medium"/>
              </a:rPr>
              <a:t>cket</a:t>
            </a:r>
            <a:r>
              <a:rPr sz="1100" spc="152" dirty="0" smtClean="0">
                <a:latin typeface="Franklin Gothic Medium"/>
                <a:cs typeface="Franklin Gothic Medium"/>
              </a:rPr>
              <a:t> </a:t>
            </a:r>
            <a:r>
              <a:rPr sz="1100" spc="0" dirty="0" smtClean="0">
                <a:latin typeface="Franklin Gothic Medium"/>
                <a:cs typeface="Franklin Gothic Medium"/>
              </a:rPr>
              <a:t>or</a:t>
            </a:r>
            <a:r>
              <a:rPr sz="1100" spc="23" dirty="0" smtClean="0">
                <a:latin typeface="Franklin Gothic Medium"/>
                <a:cs typeface="Franklin Gothic Medium"/>
              </a:rPr>
              <a:t> </a:t>
            </a:r>
            <a:r>
              <a:rPr sz="1100" spc="-4" dirty="0" smtClean="0">
                <a:latin typeface="Franklin Gothic Medium"/>
                <a:cs typeface="Franklin Gothic Medium"/>
              </a:rPr>
              <a:t>L</a:t>
            </a:r>
            <a:r>
              <a:rPr sz="1100" spc="0" dirty="0" smtClean="0">
                <a:latin typeface="Franklin Gothic Medium"/>
                <a:cs typeface="Franklin Gothic Medium"/>
              </a:rPr>
              <a:t>aGuar</a:t>
            </a:r>
            <a:r>
              <a:rPr sz="1100" spc="4" dirty="0" smtClean="0">
                <a:latin typeface="Franklin Gothic Medium"/>
                <a:cs typeface="Franklin Gothic Medium"/>
              </a:rPr>
              <a:t>d</a:t>
            </a:r>
            <a:r>
              <a:rPr sz="1100" spc="-4" dirty="0" smtClean="0">
                <a:latin typeface="Franklin Gothic Medium"/>
                <a:cs typeface="Franklin Gothic Medium"/>
              </a:rPr>
              <a:t>i</a:t>
            </a:r>
            <a:r>
              <a:rPr sz="1100" spc="0" dirty="0" smtClean="0">
                <a:latin typeface="Franklin Gothic Medium"/>
                <a:cs typeface="Franklin Gothic Medium"/>
              </a:rPr>
              <a:t>a</a:t>
            </a:r>
            <a:r>
              <a:rPr sz="1100" spc="29"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5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109" dirty="0" smtClean="0">
                <a:latin typeface="Franklin Gothic Medium"/>
                <a:cs typeface="Franklin Gothic Medium"/>
              </a:rPr>
              <a:t> </a:t>
            </a:r>
            <a:r>
              <a:rPr sz="1100" spc="0" dirty="0" smtClean="0">
                <a:latin typeface="Franklin Gothic Medium"/>
                <a:cs typeface="Franklin Gothic Medium"/>
              </a:rPr>
              <a:t>au</a:t>
            </a:r>
            <a:r>
              <a:rPr sz="1100" spc="4" dirty="0" smtClean="0">
                <a:latin typeface="Franklin Gothic Medium"/>
                <a:cs typeface="Franklin Gothic Medium"/>
              </a:rPr>
              <a:t>d</a:t>
            </a:r>
            <a:r>
              <a:rPr sz="1100" spc="-4" dirty="0" smtClean="0">
                <a:latin typeface="Franklin Gothic Medium"/>
                <a:cs typeface="Franklin Gothic Medium"/>
              </a:rPr>
              <a:t>iti</a:t>
            </a:r>
            <a:r>
              <a:rPr sz="1100" spc="0" dirty="0" smtClean="0">
                <a:latin typeface="Franklin Gothic Medium"/>
                <a:cs typeface="Franklin Gothic Medium"/>
              </a:rPr>
              <a:t>on </a:t>
            </a:r>
            <a:r>
              <a:rPr sz="1100" spc="-4" dirty="0" smtClean="0">
                <a:latin typeface="Franklin Gothic Medium"/>
                <a:cs typeface="Franklin Gothic Medium"/>
              </a:rPr>
              <a:t>ti</a:t>
            </a:r>
            <a:r>
              <a:rPr sz="1100" spc="0" dirty="0" smtClean="0">
                <a:latin typeface="Franklin Gothic Medium"/>
                <a:cs typeface="Franklin Gothic Medium"/>
              </a:rPr>
              <a:t>cke</a:t>
            </a:r>
            <a:r>
              <a:rPr sz="1100" spc="-4" dirty="0" smtClean="0">
                <a:latin typeface="Franklin Gothic Medium"/>
                <a:cs typeface="Franklin Gothic Medium"/>
              </a:rPr>
              <a:t>t.</a:t>
            </a:r>
            <a:endParaRPr sz="1100">
              <a:latin typeface="Franklin Gothic Medium"/>
              <a:cs typeface="Franklin Gothic Medium"/>
            </a:endParaRPr>
          </a:p>
        </p:txBody>
      </p:sp>
      <p:sp>
        <p:nvSpPr>
          <p:cNvPr id="20" name="object 20"/>
          <p:cNvSpPr txBox="1"/>
          <p:nvPr/>
        </p:nvSpPr>
        <p:spPr>
          <a:xfrm>
            <a:off x="2206195" y="4622431"/>
            <a:ext cx="919408" cy="150554"/>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L</a:t>
            </a:r>
            <a:r>
              <a:rPr sz="1100" spc="0" dirty="0" smtClean="0">
                <a:latin typeface="Franklin Gothic Medium"/>
                <a:cs typeface="Franklin Gothic Medium"/>
              </a:rPr>
              <a:t>a</a:t>
            </a:r>
            <a:r>
              <a:rPr sz="1100" spc="-4" dirty="0" smtClean="0">
                <a:latin typeface="Franklin Gothic Medium"/>
                <a:cs typeface="Franklin Gothic Medium"/>
              </a:rPr>
              <a:t>t</a:t>
            </a:r>
            <a:r>
              <a:rPr sz="1100" spc="0" dirty="0" smtClean="0">
                <a:latin typeface="Franklin Gothic Medium"/>
                <a:cs typeface="Franklin Gothic Medium"/>
              </a:rPr>
              <a:t>e</a:t>
            </a:r>
            <a:r>
              <a:rPr sz="1100" spc="51" dirty="0" smtClean="0">
                <a:latin typeface="Franklin Gothic Medium"/>
                <a:cs typeface="Franklin Gothic Medium"/>
              </a:rPr>
              <a:t> </a:t>
            </a:r>
            <a:r>
              <a:rPr sz="1100" spc="0" dirty="0" smtClean="0">
                <a:latin typeface="Franklin Gothic Medium"/>
                <a:cs typeface="Franklin Gothic Medium"/>
              </a:rPr>
              <a:t>Oc</a:t>
            </a:r>
            <a:r>
              <a:rPr sz="1100" spc="-4" dirty="0" smtClean="0">
                <a:latin typeface="Franklin Gothic Medium"/>
                <a:cs typeface="Franklin Gothic Medium"/>
              </a:rPr>
              <a:t>t</a:t>
            </a:r>
            <a:r>
              <a:rPr sz="1100" spc="0" dirty="0" smtClean="0">
                <a:latin typeface="Franklin Gothic Medium"/>
                <a:cs typeface="Franklin Gothic Medium"/>
              </a:rPr>
              <a:t>ober</a:t>
            </a:r>
            <a:endParaRPr sz="1100">
              <a:latin typeface="Franklin Gothic Medium"/>
              <a:cs typeface="Franklin Gothic Medium"/>
            </a:endParaRPr>
          </a:p>
        </p:txBody>
      </p:sp>
      <p:sp>
        <p:nvSpPr>
          <p:cNvPr id="19" name="object 19"/>
          <p:cNvSpPr txBox="1"/>
          <p:nvPr/>
        </p:nvSpPr>
        <p:spPr>
          <a:xfrm>
            <a:off x="2123064" y="5065081"/>
            <a:ext cx="1092741" cy="279416"/>
          </a:xfrm>
          <a:prstGeom prst="rect">
            <a:avLst/>
          </a:prstGeom>
        </p:spPr>
        <p:txBody>
          <a:bodyPr wrap="square" lIns="0" tIns="0" rIns="0" bIns="0" rtlCol="0">
            <a:noAutofit/>
          </a:bodyPr>
          <a:lstStyle/>
          <a:p>
            <a:pPr marL="12700" indent="25798" algn="ctr">
              <a:lnSpc>
                <a:spcPts val="1120"/>
              </a:lnSpc>
              <a:spcBef>
                <a:spcPts val="150"/>
              </a:spcBef>
            </a:pPr>
            <a:r>
              <a:rPr sz="1100" spc="-4" dirty="0" smtClean="0">
                <a:latin typeface="Franklin Gothic Medium"/>
                <a:cs typeface="Franklin Gothic Medium"/>
              </a:rPr>
              <a:t>L</a:t>
            </a:r>
            <a:r>
              <a:rPr sz="1100" spc="0" dirty="0" smtClean="0">
                <a:latin typeface="Franklin Gothic Medium"/>
                <a:cs typeface="Franklin Gothic Medium"/>
              </a:rPr>
              <a:t>a</a:t>
            </a:r>
            <a:r>
              <a:rPr sz="1100" spc="-4" dirty="0" smtClean="0">
                <a:latin typeface="Franklin Gothic Medium"/>
                <a:cs typeface="Franklin Gothic Medium"/>
              </a:rPr>
              <a:t>t</a:t>
            </a:r>
            <a:r>
              <a:rPr sz="1100" spc="0" dirty="0" smtClean="0">
                <a:latin typeface="Franklin Gothic Medium"/>
                <a:cs typeface="Franklin Gothic Medium"/>
              </a:rPr>
              <a:t>e</a:t>
            </a:r>
            <a:r>
              <a:rPr sz="1100" spc="51" dirty="0" smtClean="0">
                <a:latin typeface="Franklin Gothic Medium"/>
                <a:cs typeface="Franklin Gothic Medium"/>
              </a:rPr>
              <a:t> </a:t>
            </a:r>
            <a:r>
              <a:rPr sz="1100" spc="0" dirty="0" smtClean="0">
                <a:latin typeface="Franklin Gothic Medium"/>
                <a:cs typeface="Franklin Gothic Medium"/>
              </a:rPr>
              <a:t>Oc</a:t>
            </a:r>
            <a:r>
              <a:rPr sz="1100" spc="-4" dirty="0" smtClean="0">
                <a:latin typeface="Franklin Gothic Medium"/>
                <a:cs typeface="Franklin Gothic Medium"/>
              </a:rPr>
              <a:t>t</a:t>
            </a:r>
            <a:r>
              <a:rPr sz="1100" spc="0" dirty="0" smtClean="0">
                <a:latin typeface="Franklin Gothic Medium"/>
                <a:cs typeface="Franklin Gothic Medium"/>
              </a:rPr>
              <a:t>ober</a:t>
            </a:r>
            <a:r>
              <a:rPr sz="1100" spc="107" dirty="0" smtClean="0">
                <a:latin typeface="Franklin Gothic Medium"/>
                <a:cs typeface="Franklin Gothic Medium"/>
              </a:rPr>
              <a:t> </a:t>
            </a:r>
            <a:r>
              <a:rPr sz="1100" spc="0" dirty="0" smtClean="0">
                <a:latin typeface="Franklin Gothic Medium"/>
                <a:cs typeface="Franklin Gothic Medium"/>
              </a:rPr>
              <a:t>– </a:t>
            </a:r>
            <a:r>
              <a:rPr sz="1100" spc="-4" dirty="0" smtClean="0">
                <a:latin typeface="Franklin Gothic Medium"/>
                <a:cs typeface="Franklin Gothic Medium"/>
              </a:rPr>
              <a:t>E</a:t>
            </a:r>
            <a:r>
              <a:rPr sz="1100" spc="0" dirty="0" smtClean="0">
                <a:latin typeface="Franklin Gothic Medium"/>
                <a:cs typeface="Franklin Gothic Medium"/>
              </a:rPr>
              <a:t>ar</a:t>
            </a:r>
            <a:r>
              <a:rPr sz="1100" spc="-4" dirty="0" smtClean="0">
                <a:latin typeface="Franklin Gothic Medium"/>
                <a:cs typeface="Franklin Gothic Medium"/>
              </a:rPr>
              <a:t>l</a:t>
            </a:r>
            <a:r>
              <a:rPr sz="1100" spc="0" dirty="0" smtClean="0">
                <a:latin typeface="Franklin Gothic Medium"/>
                <a:cs typeface="Franklin Gothic Medium"/>
              </a:rPr>
              <a:t>y</a:t>
            </a:r>
            <a:r>
              <a:rPr sz="1100" spc="82" dirty="0" smtClean="0">
                <a:latin typeface="Franklin Gothic Medium"/>
                <a:cs typeface="Franklin Gothic Medium"/>
              </a:rPr>
              <a:t> </a:t>
            </a:r>
            <a:r>
              <a:rPr sz="1100" spc="-4" dirty="0" smtClean="0">
                <a:latin typeface="Franklin Gothic Medium"/>
                <a:cs typeface="Franklin Gothic Medium"/>
              </a:rPr>
              <a:t>No</a:t>
            </a:r>
            <a:r>
              <a:rPr sz="1100" spc="4" dirty="0" smtClean="0">
                <a:latin typeface="Franklin Gothic Medium"/>
                <a:cs typeface="Franklin Gothic Medium"/>
              </a:rPr>
              <a:t>v</a:t>
            </a:r>
            <a:r>
              <a:rPr sz="1100" spc="0" dirty="0" smtClean="0">
                <a:latin typeface="Franklin Gothic Medium"/>
                <a:cs typeface="Franklin Gothic Medium"/>
              </a:rPr>
              <a:t>ember</a:t>
            </a:r>
            <a:endParaRPr sz="1100">
              <a:latin typeface="Franklin Gothic Medium"/>
              <a:cs typeface="Franklin Gothic Medium"/>
            </a:endParaRPr>
          </a:p>
        </p:txBody>
      </p:sp>
      <p:sp>
        <p:nvSpPr>
          <p:cNvPr id="18" name="object 18"/>
          <p:cNvSpPr txBox="1"/>
          <p:nvPr/>
        </p:nvSpPr>
        <p:spPr>
          <a:xfrm>
            <a:off x="4198719" y="5129874"/>
            <a:ext cx="153944" cy="150554"/>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p:txBody>
      </p:sp>
      <p:sp>
        <p:nvSpPr>
          <p:cNvPr id="17" name="object 17"/>
          <p:cNvSpPr txBox="1"/>
          <p:nvPr/>
        </p:nvSpPr>
        <p:spPr>
          <a:xfrm>
            <a:off x="4388108" y="5129874"/>
            <a:ext cx="4151759" cy="150554"/>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Take</a:t>
            </a:r>
            <a:r>
              <a:rPr sz="1100" spc="13" dirty="0" smtClean="0">
                <a:latin typeface="Franklin Gothic Medium"/>
                <a:cs typeface="Franklin Gothic Medium"/>
              </a:rPr>
              <a:t> </a:t>
            </a:r>
            <a:r>
              <a:rPr sz="1100" spc="-4" dirty="0" smtClean="0">
                <a:latin typeface="Franklin Gothic Medium"/>
                <a:cs typeface="Franklin Gothic Medium"/>
              </a:rPr>
              <a:t>S</a:t>
            </a:r>
            <a:r>
              <a:rPr sz="1100" spc="4" dirty="0" smtClean="0">
                <a:latin typeface="Franklin Gothic Medium"/>
                <a:cs typeface="Franklin Gothic Medium"/>
              </a:rPr>
              <a:t>p</a:t>
            </a:r>
            <a:r>
              <a:rPr sz="1100" spc="0" dirty="0" smtClean="0">
                <a:latin typeface="Franklin Gothic Medium"/>
                <a:cs typeface="Franklin Gothic Medium"/>
              </a:rPr>
              <a:t>ec</a:t>
            </a:r>
            <a:r>
              <a:rPr sz="1100" spc="-4" dirty="0" smtClean="0">
                <a:latin typeface="Franklin Gothic Medium"/>
                <a:cs typeface="Franklin Gothic Medium"/>
              </a:rPr>
              <a:t>i</a:t>
            </a:r>
            <a:r>
              <a:rPr sz="1100" spc="0" dirty="0" smtClean="0">
                <a:latin typeface="Franklin Gothic Medium"/>
                <a:cs typeface="Franklin Gothic Medium"/>
              </a:rPr>
              <a:t>a</a:t>
            </a:r>
            <a:r>
              <a:rPr sz="1100" spc="-4" dirty="0" smtClean="0">
                <a:latin typeface="Franklin Gothic Medium"/>
                <a:cs typeface="Franklin Gothic Medium"/>
              </a:rPr>
              <a:t>liz</a:t>
            </a:r>
            <a:r>
              <a:rPr sz="1100" spc="0" dirty="0" smtClean="0">
                <a:latin typeface="Franklin Gothic Medium"/>
                <a:cs typeface="Franklin Gothic Medium"/>
              </a:rPr>
              <a:t>ed</a:t>
            </a:r>
            <a:r>
              <a:rPr sz="1100" spc="168" dirty="0" smtClean="0">
                <a:latin typeface="Franklin Gothic Medium"/>
                <a:cs typeface="Franklin Gothic Medium"/>
              </a:rPr>
              <a:t> </a:t>
            </a:r>
            <a:r>
              <a:rPr sz="1100" spc="4"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55"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a:t>
            </a:r>
            <a:r>
              <a:rPr sz="1100" spc="-4" dirty="0" smtClean="0">
                <a:latin typeface="Franklin Gothic Medium"/>
                <a:cs typeface="Franklin Gothic Medium"/>
              </a:rPr>
              <a:t>o</a:t>
            </a:r>
            <a:r>
              <a:rPr sz="1100" spc="0" dirty="0" smtClean="0">
                <a:latin typeface="Franklin Gothic Medium"/>
                <a:cs typeface="Franklin Gothic Medium"/>
              </a:rPr>
              <a:t>ol</a:t>
            </a:r>
            <a:r>
              <a:rPr sz="1100" spc="94"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d</a:t>
            </a:r>
            <a:r>
              <a:rPr sz="1100" spc="0" dirty="0" smtClean="0">
                <a:latin typeface="Franklin Gothic Medium"/>
                <a:cs typeface="Franklin Gothic Medium"/>
              </a:rPr>
              <a:t>m</a:t>
            </a:r>
            <a:r>
              <a:rPr sz="1100" spc="-4" dirty="0" smtClean="0">
                <a:latin typeface="Franklin Gothic Medium"/>
                <a:cs typeface="Franklin Gothic Medium"/>
              </a:rPr>
              <a:t>i</a:t>
            </a:r>
            <a:r>
              <a:rPr sz="1100" spc="4" dirty="0" smtClean="0">
                <a:latin typeface="Franklin Gothic Medium"/>
                <a:cs typeface="Franklin Gothic Medium"/>
              </a:rPr>
              <a:t>ss</a:t>
            </a:r>
            <a:r>
              <a:rPr sz="1100" spc="-4" dirty="0" smtClean="0">
                <a:latin typeface="Franklin Gothic Medium"/>
                <a:cs typeface="Franklin Gothic Medium"/>
              </a:rPr>
              <a:t>io</a:t>
            </a:r>
            <a:r>
              <a:rPr sz="1100" spc="4" dirty="0" smtClean="0">
                <a:latin typeface="Franklin Gothic Medium"/>
                <a:cs typeface="Franklin Gothic Medium"/>
              </a:rPr>
              <a:t>n</a:t>
            </a:r>
            <a:r>
              <a:rPr sz="1100" spc="0" dirty="0" smtClean="0">
                <a:latin typeface="Franklin Gothic Medium"/>
                <a:cs typeface="Franklin Gothic Medium"/>
              </a:rPr>
              <a:t>s</a:t>
            </a:r>
            <a:r>
              <a:rPr sz="1100" spc="54" dirty="0" smtClean="0">
                <a:latin typeface="Franklin Gothic Medium"/>
                <a:cs typeface="Franklin Gothic Medium"/>
              </a:rPr>
              <a:t> </a:t>
            </a:r>
            <a:r>
              <a:rPr sz="1100" spc="0" dirty="0" smtClean="0">
                <a:latin typeface="Franklin Gothic Medium"/>
                <a:cs typeface="Franklin Gothic Medium"/>
              </a:rPr>
              <a:t>Te</a:t>
            </a:r>
            <a:r>
              <a:rPr sz="1100" spc="4" dirty="0" smtClean="0">
                <a:latin typeface="Franklin Gothic Medium"/>
                <a:cs typeface="Franklin Gothic Medium"/>
              </a:rPr>
              <a:t>s</a:t>
            </a:r>
            <a:r>
              <a:rPr sz="1100" spc="0" dirty="0" smtClean="0">
                <a:latin typeface="Franklin Gothic Medium"/>
                <a:cs typeface="Franklin Gothic Medium"/>
              </a:rPr>
              <a:t>t</a:t>
            </a:r>
            <a:r>
              <a:rPr sz="1100" spc="53" dirty="0" smtClean="0">
                <a:latin typeface="Franklin Gothic Medium"/>
                <a:cs typeface="Franklin Gothic Medium"/>
              </a:rPr>
              <a:t> </a:t>
            </a:r>
            <a:r>
              <a:rPr sz="1100" spc="0" dirty="0" smtClean="0">
                <a:latin typeface="Franklin Gothic Medium"/>
                <a:cs typeface="Franklin Gothic Medium"/>
              </a:rPr>
              <a:t>(</a:t>
            </a:r>
            <a:r>
              <a:rPr sz="1100" spc="-4" dirty="0" smtClean="0">
                <a:latin typeface="Franklin Gothic Medium"/>
                <a:cs typeface="Franklin Gothic Medium"/>
              </a:rPr>
              <a:t>i</a:t>
            </a:r>
            <a:r>
              <a:rPr sz="1100" spc="0" dirty="0" smtClean="0">
                <a:latin typeface="Franklin Gothic Medium"/>
                <a:cs typeface="Franklin Gothic Medium"/>
              </a:rPr>
              <a:t>f</a:t>
            </a:r>
            <a:r>
              <a:rPr sz="1100" spc="40"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pp</a:t>
            </a:r>
            <a:r>
              <a:rPr sz="1100" spc="-4" dirty="0" smtClean="0">
                <a:latin typeface="Franklin Gothic Medium"/>
                <a:cs typeface="Franklin Gothic Medium"/>
              </a:rPr>
              <a:t>li</a:t>
            </a:r>
            <a:r>
              <a:rPr sz="1100" spc="0" dirty="0" smtClean="0">
                <a:latin typeface="Franklin Gothic Medium"/>
                <a:cs typeface="Franklin Gothic Medium"/>
              </a:rPr>
              <a:t>cab</a:t>
            </a:r>
            <a:r>
              <a:rPr sz="1100" spc="-4" dirty="0" smtClean="0">
                <a:latin typeface="Franklin Gothic Medium"/>
                <a:cs typeface="Franklin Gothic Medium"/>
              </a:rPr>
              <a:t>l</a:t>
            </a:r>
            <a:r>
              <a:rPr sz="1100" spc="0" dirty="0" smtClean="0">
                <a:latin typeface="Franklin Gothic Medium"/>
                <a:cs typeface="Franklin Gothic Medium"/>
              </a:rPr>
              <a:t>e).</a:t>
            </a:r>
            <a:endParaRPr sz="1100">
              <a:latin typeface="Franklin Gothic Medium"/>
              <a:cs typeface="Franklin Gothic Medium"/>
            </a:endParaRPr>
          </a:p>
        </p:txBody>
      </p:sp>
      <p:sp>
        <p:nvSpPr>
          <p:cNvPr id="16" name="object 16"/>
          <p:cNvSpPr txBox="1"/>
          <p:nvPr/>
        </p:nvSpPr>
        <p:spPr>
          <a:xfrm>
            <a:off x="2303402" y="5499992"/>
            <a:ext cx="741377" cy="150552"/>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D</a:t>
            </a:r>
            <a:r>
              <a:rPr sz="1100" spc="0" dirty="0" smtClean="0">
                <a:latin typeface="Franklin Gothic Medium"/>
                <a:cs typeface="Franklin Gothic Medium"/>
              </a:rPr>
              <a:t>ecember</a:t>
            </a:r>
            <a:endParaRPr sz="1100">
              <a:latin typeface="Franklin Gothic Medium"/>
              <a:cs typeface="Franklin Gothic Medium"/>
            </a:endParaRPr>
          </a:p>
        </p:txBody>
      </p:sp>
      <p:sp>
        <p:nvSpPr>
          <p:cNvPr id="15" name="object 15"/>
          <p:cNvSpPr txBox="1"/>
          <p:nvPr/>
        </p:nvSpPr>
        <p:spPr>
          <a:xfrm>
            <a:off x="4198719" y="5499988"/>
            <a:ext cx="153944" cy="150554"/>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p:txBody>
      </p:sp>
      <p:sp>
        <p:nvSpPr>
          <p:cNvPr id="14" name="object 14"/>
          <p:cNvSpPr txBox="1"/>
          <p:nvPr/>
        </p:nvSpPr>
        <p:spPr>
          <a:xfrm>
            <a:off x="4388108" y="5499988"/>
            <a:ext cx="3411307" cy="150554"/>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S</a:t>
            </a:r>
            <a:r>
              <a:rPr sz="1100" spc="0" dirty="0" smtClean="0">
                <a:latin typeface="Franklin Gothic Medium"/>
                <a:cs typeface="Franklin Gothic Medium"/>
              </a:rPr>
              <a:t>ubm</a:t>
            </a:r>
            <a:r>
              <a:rPr sz="1100" spc="-4" dirty="0" smtClean="0">
                <a:latin typeface="Franklin Gothic Medium"/>
                <a:cs typeface="Franklin Gothic Medium"/>
              </a:rPr>
              <a:t>i</a:t>
            </a:r>
            <a:r>
              <a:rPr sz="1100" spc="0" dirty="0" smtClean="0">
                <a:latin typeface="Franklin Gothic Medium"/>
                <a:cs typeface="Franklin Gothic Medium"/>
              </a:rPr>
              <a:t>t</a:t>
            </a:r>
            <a:r>
              <a:rPr sz="1100" spc="21" dirty="0" smtClean="0">
                <a:latin typeface="Franklin Gothic Medium"/>
                <a:cs typeface="Franklin Gothic Medium"/>
              </a:rPr>
              <a:t> </a:t>
            </a:r>
            <a:r>
              <a:rPr sz="1100" spc="0" dirty="0" smtClean="0">
                <a:latin typeface="Franklin Gothic Medium"/>
                <a:cs typeface="Franklin Gothic Medium"/>
              </a:rPr>
              <a:t>12</a:t>
            </a:r>
            <a:r>
              <a:rPr sz="1100" spc="-9" dirty="0" smtClean="0">
                <a:latin typeface="Franklin Gothic Medium"/>
                <a:cs typeface="Franklin Gothic Medium"/>
              </a:rPr>
              <a:t> </a:t>
            </a:r>
            <a:r>
              <a:rPr sz="1100" spc="0" dirty="0" smtClean="0">
                <a:latin typeface="Franklin Gothic Medium"/>
                <a:cs typeface="Franklin Gothic Medium"/>
              </a:rPr>
              <a:t>cho</a:t>
            </a:r>
            <a:r>
              <a:rPr sz="1100" spc="-4" dirty="0" smtClean="0">
                <a:latin typeface="Franklin Gothic Medium"/>
                <a:cs typeface="Franklin Gothic Medium"/>
              </a:rPr>
              <a:t>i</a:t>
            </a:r>
            <a:r>
              <a:rPr sz="1100" spc="0" dirty="0" smtClean="0">
                <a:latin typeface="Franklin Gothic Medium"/>
                <a:cs typeface="Franklin Gothic Medium"/>
              </a:rPr>
              <a:t>ces</a:t>
            </a:r>
            <a:r>
              <a:rPr sz="1100" spc="153" dirty="0" smtClean="0">
                <a:latin typeface="Franklin Gothic Medium"/>
                <a:cs typeface="Franklin Gothic Medium"/>
              </a:rPr>
              <a:t> </a:t>
            </a:r>
            <a:r>
              <a:rPr sz="1100" spc="0" dirty="0" smtClean="0">
                <a:latin typeface="Franklin Gothic Medium"/>
                <a:cs typeface="Franklin Gothic Medium"/>
              </a:rPr>
              <a:t>on</a:t>
            </a:r>
            <a:r>
              <a:rPr sz="1100" spc="16" dirty="0" smtClean="0">
                <a:latin typeface="Franklin Gothic Medium"/>
                <a:cs typeface="Franklin Gothic Medium"/>
              </a:rPr>
              <a:t> </a:t>
            </a:r>
            <a:r>
              <a:rPr sz="1100" spc="-4" dirty="0" smtClean="0">
                <a:latin typeface="Franklin Gothic Medium"/>
                <a:cs typeface="Franklin Gothic Medium"/>
              </a:rPr>
              <a:t>t</a:t>
            </a:r>
            <a:r>
              <a:rPr sz="1100" spc="0" dirty="0" smtClean="0">
                <a:latin typeface="Franklin Gothic Medium"/>
                <a:cs typeface="Franklin Gothic Medium"/>
              </a:rPr>
              <a:t>he</a:t>
            </a:r>
            <a:r>
              <a:rPr sz="1100" spc="49" dirty="0" smtClean="0">
                <a:latin typeface="Franklin Gothic Medium"/>
                <a:cs typeface="Franklin Gothic Medium"/>
              </a:rPr>
              <a:t> </a:t>
            </a:r>
            <a:r>
              <a:rPr sz="1100" spc="0" dirty="0" smtClean="0">
                <a:latin typeface="Franklin Gothic Medium"/>
                <a:cs typeface="Franklin Gothic Medium"/>
              </a:rPr>
              <a:t>h</a:t>
            </a:r>
            <a:r>
              <a:rPr sz="1100" spc="-4" dirty="0" smtClean="0">
                <a:latin typeface="Franklin Gothic Medium"/>
                <a:cs typeface="Franklin Gothic Medium"/>
              </a:rPr>
              <a:t>i</a:t>
            </a:r>
            <a:r>
              <a:rPr sz="1100" spc="0" dirty="0" smtClean="0">
                <a:latin typeface="Franklin Gothic Medium"/>
                <a:cs typeface="Franklin Gothic Medium"/>
              </a:rPr>
              <a:t>gh</a:t>
            </a:r>
            <a:r>
              <a:rPr sz="1100" spc="48" dirty="0" smtClean="0">
                <a:latin typeface="Franklin Gothic Medium"/>
                <a:cs typeface="Franklin Gothic Medium"/>
              </a:rPr>
              <a:t> </a:t>
            </a:r>
            <a:r>
              <a:rPr sz="1100" spc="4" dirty="0" smtClean="0">
                <a:latin typeface="Franklin Gothic Medium"/>
                <a:cs typeface="Franklin Gothic Medium"/>
              </a:rPr>
              <a:t>s</a:t>
            </a:r>
            <a:r>
              <a:rPr sz="1100" spc="0" dirty="0" smtClean="0">
                <a:latin typeface="Franklin Gothic Medium"/>
                <a:cs typeface="Franklin Gothic Medium"/>
              </a:rPr>
              <a:t>chool</a:t>
            </a:r>
            <a:r>
              <a:rPr sz="1100" spc="101"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pp</a:t>
            </a:r>
            <a:r>
              <a:rPr sz="1100" spc="-4" dirty="0" smtClean="0">
                <a:latin typeface="Franklin Gothic Medium"/>
                <a:cs typeface="Franklin Gothic Medium"/>
              </a:rPr>
              <a:t>li</a:t>
            </a:r>
            <a:r>
              <a:rPr sz="1100" spc="0" dirty="0" smtClean="0">
                <a:latin typeface="Franklin Gothic Medium"/>
                <a:cs typeface="Franklin Gothic Medium"/>
              </a:rPr>
              <a:t>ca</a:t>
            </a:r>
            <a:r>
              <a:rPr sz="1100" spc="-4" dirty="0" smtClean="0">
                <a:latin typeface="Franklin Gothic Medium"/>
                <a:cs typeface="Franklin Gothic Medium"/>
              </a:rPr>
              <a:t>ti</a:t>
            </a:r>
            <a:r>
              <a:rPr sz="1100" spc="0" dirty="0" smtClean="0">
                <a:latin typeface="Franklin Gothic Medium"/>
                <a:cs typeface="Franklin Gothic Medium"/>
              </a:rPr>
              <a:t>o</a:t>
            </a:r>
            <a:r>
              <a:rPr sz="1100" spc="4" dirty="0" smtClean="0">
                <a:latin typeface="Franklin Gothic Medium"/>
                <a:cs typeface="Franklin Gothic Medium"/>
              </a:rPr>
              <a:t>n</a:t>
            </a:r>
            <a:r>
              <a:rPr sz="1100" spc="0" dirty="0" smtClean="0">
                <a:latin typeface="Franklin Gothic Medium"/>
                <a:cs typeface="Franklin Gothic Medium"/>
              </a:rPr>
              <a:t>.</a:t>
            </a:r>
            <a:endParaRPr sz="1100">
              <a:latin typeface="Franklin Gothic Medium"/>
              <a:cs typeface="Franklin Gothic Medium"/>
            </a:endParaRPr>
          </a:p>
        </p:txBody>
      </p:sp>
      <p:sp>
        <p:nvSpPr>
          <p:cNvPr id="13" name="object 13"/>
          <p:cNvSpPr txBox="1"/>
          <p:nvPr/>
        </p:nvSpPr>
        <p:spPr>
          <a:xfrm>
            <a:off x="4198719" y="5794516"/>
            <a:ext cx="153944" cy="301595"/>
          </a:xfrm>
          <a:prstGeom prst="rect">
            <a:avLst/>
          </a:prstGeom>
        </p:spPr>
        <p:txBody>
          <a:bodyPr wrap="square" lIns="0" tIns="0" rIns="0" bIns="0" rtlCol="0">
            <a:noAutofit/>
          </a:bodyPr>
          <a:lstStyle/>
          <a:p>
            <a:pPr marL="1270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a:p>
            <a:pPr marL="12700" algn="ctr">
              <a:lnSpc>
                <a:spcPct val="94482"/>
              </a:lnSpc>
            </a:pPr>
            <a:r>
              <a:rPr sz="1100" spc="0" dirty="0" smtClean="0">
                <a:latin typeface="Franklin Gothic Medium"/>
                <a:cs typeface="Franklin Gothic Medium"/>
              </a:rPr>
              <a:t>•</a:t>
            </a:r>
            <a:endParaRPr sz="1100">
              <a:latin typeface="Franklin Gothic Medium"/>
              <a:cs typeface="Franklin Gothic Medium"/>
            </a:endParaRPr>
          </a:p>
        </p:txBody>
      </p:sp>
      <p:sp>
        <p:nvSpPr>
          <p:cNvPr id="12" name="object 12"/>
          <p:cNvSpPr txBox="1"/>
          <p:nvPr/>
        </p:nvSpPr>
        <p:spPr>
          <a:xfrm>
            <a:off x="4388108" y="5794516"/>
            <a:ext cx="4086212" cy="301595"/>
          </a:xfrm>
          <a:prstGeom prst="rect">
            <a:avLst/>
          </a:prstGeom>
        </p:spPr>
        <p:txBody>
          <a:bodyPr wrap="square" lIns="0" tIns="0" rIns="0" bIns="0" rtlCol="0">
            <a:noAutofit/>
          </a:bodyPr>
          <a:lstStyle/>
          <a:p>
            <a:pPr marL="12700" marR="21031" algn="ctr">
              <a:lnSpc>
                <a:spcPts val="1230"/>
              </a:lnSpc>
              <a:spcBef>
                <a:spcPts val="61"/>
              </a:spcBef>
            </a:pPr>
            <a:r>
              <a:rPr sz="1100" spc="-4" dirty="0" smtClean="0">
                <a:latin typeface="Franklin Gothic Medium"/>
                <a:cs typeface="Franklin Gothic Medium"/>
              </a:rPr>
              <a:t>R</a:t>
            </a:r>
            <a:r>
              <a:rPr sz="1100" spc="0" dirty="0" smtClean="0">
                <a:latin typeface="Franklin Gothic Medium"/>
                <a:cs typeface="Franklin Gothic Medium"/>
              </a:rPr>
              <a:t>ece</a:t>
            </a:r>
            <a:r>
              <a:rPr sz="1100" spc="-4" dirty="0" smtClean="0">
                <a:latin typeface="Franklin Gothic Medium"/>
                <a:cs typeface="Franklin Gothic Medium"/>
              </a:rPr>
              <a:t>i</a:t>
            </a:r>
            <a:r>
              <a:rPr sz="1100" spc="4" dirty="0" smtClean="0">
                <a:latin typeface="Franklin Gothic Medium"/>
                <a:cs typeface="Franklin Gothic Medium"/>
              </a:rPr>
              <a:t>v</a:t>
            </a:r>
            <a:r>
              <a:rPr sz="1100" spc="0" dirty="0" smtClean="0">
                <a:latin typeface="Franklin Gothic Medium"/>
                <a:cs typeface="Franklin Gothic Medium"/>
              </a:rPr>
              <a:t>e</a:t>
            </a:r>
            <a:r>
              <a:rPr sz="1100" spc="129" dirty="0" smtClean="0">
                <a:latin typeface="Franklin Gothic Medium"/>
                <a:cs typeface="Franklin Gothic Medium"/>
              </a:rPr>
              <a:t> </a:t>
            </a:r>
            <a:r>
              <a:rPr sz="1100" spc="-4" dirty="0" smtClean="0">
                <a:latin typeface="Franklin Gothic Medium"/>
                <a:cs typeface="Franklin Gothic Medium"/>
              </a:rPr>
              <a:t>R</a:t>
            </a:r>
            <a:r>
              <a:rPr sz="1100" spc="0" dirty="0" smtClean="0">
                <a:latin typeface="Franklin Gothic Medium"/>
                <a:cs typeface="Franklin Gothic Medium"/>
              </a:rPr>
              <a:t>ou</a:t>
            </a:r>
            <a:r>
              <a:rPr sz="1100" spc="4" dirty="0" smtClean="0">
                <a:latin typeface="Franklin Gothic Medium"/>
                <a:cs typeface="Franklin Gothic Medium"/>
              </a:rPr>
              <a:t>n</a:t>
            </a:r>
            <a:r>
              <a:rPr sz="1100" spc="0" dirty="0" smtClean="0">
                <a:latin typeface="Franklin Gothic Medium"/>
                <a:cs typeface="Franklin Gothic Medium"/>
              </a:rPr>
              <a:t>d</a:t>
            </a:r>
            <a:r>
              <a:rPr sz="1100" spc="11" dirty="0" smtClean="0">
                <a:latin typeface="Franklin Gothic Medium"/>
                <a:cs typeface="Franklin Gothic Medium"/>
              </a:rPr>
              <a:t> </a:t>
            </a:r>
            <a:r>
              <a:rPr sz="1100" spc="0" dirty="0" smtClean="0">
                <a:latin typeface="Franklin Gothic Medium"/>
                <a:cs typeface="Franklin Gothic Medium"/>
              </a:rPr>
              <a:t>1 re</a:t>
            </a:r>
            <a:r>
              <a:rPr sz="1100" spc="4" dirty="0" smtClean="0">
                <a:latin typeface="Franklin Gothic Medium"/>
                <a:cs typeface="Franklin Gothic Medium"/>
              </a:rPr>
              <a:t>s</a:t>
            </a:r>
            <a:r>
              <a:rPr sz="1100" spc="0" dirty="0" smtClean="0">
                <a:latin typeface="Franklin Gothic Medium"/>
                <a:cs typeface="Franklin Gothic Medium"/>
              </a:rPr>
              <a:t>u</a:t>
            </a:r>
            <a:r>
              <a:rPr sz="1100" spc="-4" dirty="0" smtClean="0">
                <a:latin typeface="Franklin Gothic Medium"/>
                <a:cs typeface="Franklin Gothic Medium"/>
              </a:rPr>
              <a:t>lt</a:t>
            </a:r>
            <a:r>
              <a:rPr sz="1100" spc="4" dirty="0" smtClean="0">
                <a:latin typeface="Franklin Gothic Medium"/>
                <a:cs typeface="Franklin Gothic Medium"/>
              </a:rPr>
              <a:t>s</a:t>
            </a:r>
            <a:r>
              <a:rPr sz="1100" spc="0" dirty="0" smtClean="0">
                <a:latin typeface="Franklin Gothic Medium"/>
                <a:cs typeface="Franklin Gothic Medium"/>
              </a:rPr>
              <a:t>.</a:t>
            </a:r>
            <a:endParaRPr sz="1100">
              <a:latin typeface="Franklin Gothic Medium"/>
              <a:cs typeface="Franklin Gothic Medium"/>
            </a:endParaRPr>
          </a:p>
          <a:p>
            <a:pPr marL="12700" algn="ctr">
              <a:lnSpc>
                <a:spcPct val="94482"/>
              </a:lnSpc>
            </a:pPr>
            <a:r>
              <a:rPr sz="1100" spc="4" dirty="0" smtClean="0">
                <a:latin typeface="Franklin Gothic Medium"/>
                <a:cs typeface="Franklin Gothic Medium"/>
              </a:rPr>
              <a:t>P</a:t>
            </a:r>
            <a:r>
              <a:rPr sz="1100" spc="0" dirty="0" smtClean="0">
                <a:latin typeface="Franklin Gothic Medium"/>
                <a:cs typeface="Franklin Gothic Medium"/>
              </a:rPr>
              <a:t>ar</a:t>
            </a:r>
            <a:r>
              <a:rPr sz="1100" spc="-4" dirty="0" smtClean="0">
                <a:latin typeface="Franklin Gothic Medium"/>
                <a:cs typeface="Franklin Gothic Medium"/>
              </a:rPr>
              <a:t>ti</a:t>
            </a:r>
            <a:r>
              <a:rPr sz="1100" spc="0" dirty="0" smtClean="0">
                <a:latin typeface="Franklin Gothic Medium"/>
                <a:cs typeface="Franklin Gothic Medium"/>
              </a:rPr>
              <a:t>c</a:t>
            </a:r>
            <a:r>
              <a:rPr sz="1100" spc="-4" dirty="0" smtClean="0">
                <a:latin typeface="Franklin Gothic Medium"/>
                <a:cs typeface="Franklin Gothic Medium"/>
              </a:rPr>
              <a:t>i</a:t>
            </a:r>
            <a:r>
              <a:rPr sz="1100" spc="4" dirty="0" smtClean="0">
                <a:latin typeface="Franklin Gothic Medium"/>
                <a:cs typeface="Franklin Gothic Medium"/>
              </a:rPr>
              <a:t>p</a:t>
            </a:r>
            <a:r>
              <a:rPr sz="1100" spc="0" dirty="0" smtClean="0">
                <a:latin typeface="Franklin Gothic Medium"/>
                <a:cs typeface="Franklin Gothic Medium"/>
              </a:rPr>
              <a:t>a</a:t>
            </a:r>
            <a:r>
              <a:rPr sz="1100" spc="-4" dirty="0" smtClean="0">
                <a:latin typeface="Franklin Gothic Medium"/>
                <a:cs typeface="Franklin Gothic Medium"/>
              </a:rPr>
              <a:t>t</a:t>
            </a:r>
            <a:r>
              <a:rPr sz="1100" spc="0" dirty="0" smtClean="0">
                <a:latin typeface="Franklin Gothic Medium"/>
                <a:cs typeface="Franklin Gothic Medium"/>
              </a:rPr>
              <a:t>e</a:t>
            </a:r>
            <a:r>
              <a:rPr sz="1100" spc="184" dirty="0" smtClean="0">
                <a:latin typeface="Franklin Gothic Medium"/>
                <a:cs typeface="Franklin Gothic Medium"/>
              </a:rPr>
              <a:t> </a:t>
            </a:r>
            <a:r>
              <a:rPr sz="1100" spc="-4" dirty="0" smtClean="0">
                <a:latin typeface="Franklin Gothic Medium"/>
                <a:cs typeface="Franklin Gothic Medium"/>
              </a:rPr>
              <a:t>i</a:t>
            </a:r>
            <a:r>
              <a:rPr sz="1100" spc="0" dirty="0" smtClean="0">
                <a:latin typeface="Franklin Gothic Medium"/>
                <a:cs typeface="Franklin Gothic Medium"/>
              </a:rPr>
              <a:t>n</a:t>
            </a:r>
            <a:r>
              <a:rPr sz="1100" spc="29" dirty="0" smtClean="0">
                <a:latin typeface="Franklin Gothic Medium"/>
                <a:cs typeface="Franklin Gothic Medium"/>
              </a:rPr>
              <a:t> </a:t>
            </a:r>
            <a:r>
              <a:rPr sz="1100" spc="-4" dirty="0" smtClean="0">
                <a:latin typeface="Franklin Gothic Medium"/>
                <a:cs typeface="Franklin Gothic Medium"/>
              </a:rPr>
              <a:t>R</a:t>
            </a:r>
            <a:r>
              <a:rPr sz="1100" spc="0" dirty="0" smtClean="0">
                <a:latin typeface="Franklin Gothic Medium"/>
                <a:cs typeface="Franklin Gothic Medium"/>
              </a:rPr>
              <a:t>ou</a:t>
            </a:r>
            <a:r>
              <a:rPr sz="1100" spc="4" dirty="0" smtClean="0">
                <a:latin typeface="Franklin Gothic Medium"/>
                <a:cs typeface="Franklin Gothic Medium"/>
              </a:rPr>
              <a:t>n</a:t>
            </a:r>
            <a:r>
              <a:rPr sz="1100" spc="0" dirty="0" smtClean="0">
                <a:latin typeface="Franklin Gothic Medium"/>
                <a:cs typeface="Franklin Gothic Medium"/>
              </a:rPr>
              <a:t>d</a:t>
            </a:r>
            <a:r>
              <a:rPr sz="1100" spc="20" dirty="0" smtClean="0">
                <a:latin typeface="Franklin Gothic Medium"/>
                <a:cs typeface="Franklin Gothic Medium"/>
              </a:rPr>
              <a:t> </a:t>
            </a:r>
            <a:r>
              <a:rPr sz="1100" spc="0" dirty="0" smtClean="0">
                <a:latin typeface="Franklin Gothic Medium"/>
                <a:cs typeface="Franklin Gothic Medium"/>
              </a:rPr>
              <a:t>2</a:t>
            </a:r>
            <a:r>
              <a:rPr sz="1100" spc="-9" dirty="0" smtClean="0">
                <a:latin typeface="Franklin Gothic Medium"/>
                <a:cs typeface="Franklin Gothic Medium"/>
              </a:rPr>
              <a:t> </a:t>
            </a:r>
            <a:r>
              <a:rPr sz="1100" spc="0" dirty="0" smtClean="0">
                <a:latin typeface="Franklin Gothic Medium"/>
                <a:cs typeface="Franklin Gothic Medium"/>
              </a:rPr>
              <a:t>&amp; a</a:t>
            </a:r>
            <a:r>
              <a:rPr sz="1100" spc="-4" dirty="0" smtClean="0">
                <a:latin typeface="Franklin Gothic Medium"/>
                <a:cs typeface="Franklin Gothic Medium"/>
              </a:rPr>
              <a:t>tt</a:t>
            </a:r>
            <a:r>
              <a:rPr sz="1100" spc="0" dirty="0" smtClean="0">
                <a:latin typeface="Franklin Gothic Medium"/>
                <a:cs typeface="Franklin Gothic Medium"/>
              </a:rPr>
              <a:t>e</a:t>
            </a:r>
            <a:r>
              <a:rPr sz="1100" spc="4" dirty="0" smtClean="0">
                <a:latin typeface="Franklin Gothic Medium"/>
                <a:cs typeface="Franklin Gothic Medium"/>
              </a:rPr>
              <a:t>n</a:t>
            </a:r>
            <a:r>
              <a:rPr sz="1100" spc="0" dirty="0" smtClean="0">
                <a:latin typeface="Franklin Gothic Medium"/>
                <a:cs typeface="Franklin Gothic Medium"/>
              </a:rPr>
              <a:t>d</a:t>
            </a:r>
            <a:r>
              <a:rPr sz="1100" spc="78" dirty="0" smtClean="0">
                <a:latin typeface="Franklin Gothic Medium"/>
                <a:cs typeface="Franklin Gothic Medium"/>
              </a:rPr>
              <a:t> </a:t>
            </a:r>
            <a:r>
              <a:rPr sz="1100" spc="-4" dirty="0" smtClean="0">
                <a:latin typeface="Franklin Gothic Medium"/>
                <a:cs typeface="Franklin Gothic Medium"/>
              </a:rPr>
              <a:t>R</a:t>
            </a:r>
            <a:r>
              <a:rPr sz="1100" spc="0" dirty="0" smtClean="0">
                <a:latin typeface="Franklin Gothic Medium"/>
                <a:cs typeface="Franklin Gothic Medium"/>
              </a:rPr>
              <a:t>ou</a:t>
            </a:r>
            <a:r>
              <a:rPr sz="1100" spc="4" dirty="0" smtClean="0">
                <a:latin typeface="Franklin Gothic Medium"/>
                <a:cs typeface="Franklin Gothic Medium"/>
              </a:rPr>
              <a:t>n</a:t>
            </a:r>
            <a:r>
              <a:rPr sz="1100" spc="0" dirty="0" smtClean="0">
                <a:latin typeface="Franklin Gothic Medium"/>
                <a:cs typeface="Franklin Gothic Medium"/>
              </a:rPr>
              <a:t>d</a:t>
            </a:r>
            <a:r>
              <a:rPr sz="1100" spc="5" dirty="0" smtClean="0">
                <a:latin typeface="Franklin Gothic Medium"/>
                <a:cs typeface="Franklin Gothic Medium"/>
              </a:rPr>
              <a:t> </a:t>
            </a:r>
            <a:r>
              <a:rPr sz="1100" spc="0" dirty="0" smtClean="0">
                <a:latin typeface="Franklin Gothic Medium"/>
                <a:cs typeface="Franklin Gothic Medium"/>
              </a:rPr>
              <a:t>2 Fa</a:t>
            </a:r>
            <a:r>
              <a:rPr sz="1100" spc="-4" dirty="0" smtClean="0">
                <a:latin typeface="Franklin Gothic Medium"/>
                <a:cs typeface="Franklin Gothic Medium"/>
              </a:rPr>
              <a:t>i</a:t>
            </a:r>
            <a:r>
              <a:rPr sz="1100" spc="0" dirty="0" smtClean="0">
                <a:latin typeface="Franklin Gothic Medium"/>
                <a:cs typeface="Franklin Gothic Medium"/>
              </a:rPr>
              <a:t>r</a:t>
            </a:r>
            <a:r>
              <a:rPr sz="1100" spc="88" dirty="0" smtClean="0">
                <a:latin typeface="Franklin Gothic Medium"/>
                <a:cs typeface="Franklin Gothic Medium"/>
              </a:rPr>
              <a:t> </a:t>
            </a:r>
            <a:r>
              <a:rPr sz="1100" spc="0" dirty="0" smtClean="0">
                <a:latin typeface="Franklin Gothic Medium"/>
                <a:cs typeface="Franklin Gothic Medium"/>
              </a:rPr>
              <a:t>(</a:t>
            </a:r>
            <a:r>
              <a:rPr sz="1100" spc="-4" dirty="0" smtClean="0">
                <a:latin typeface="Franklin Gothic Medium"/>
                <a:cs typeface="Franklin Gothic Medium"/>
              </a:rPr>
              <a:t>i</a:t>
            </a:r>
            <a:r>
              <a:rPr sz="1100" spc="0" dirty="0" smtClean="0">
                <a:latin typeface="Franklin Gothic Medium"/>
                <a:cs typeface="Franklin Gothic Medium"/>
              </a:rPr>
              <a:t>f</a:t>
            </a:r>
            <a:r>
              <a:rPr sz="1100" spc="25"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pp</a:t>
            </a:r>
            <a:r>
              <a:rPr sz="1100" spc="-4" dirty="0" smtClean="0">
                <a:latin typeface="Franklin Gothic Medium"/>
                <a:cs typeface="Franklin Gothic Medium"/>
              </a:rPr>
              <a:t>li</a:t>
            </a:r>
            <a:r>
              <a:rPr sz="1100" spc="0" dirty="0" smtClean="0">
                <a:latin typeface="Franklin Gothic Medium"/>
                <a:cs typeface="Franklin Gothic Medium"/>
              </a:rPr>
              <a:t>cab</a:t>
            </a:r>
            <a:r>
              <a:rPr sz="1100" spc="-4" dirty="0" smtClean="0">
                <a:latin typeface="Franklin Gothic Medium"/>
                <a:cs typeface="Franklin Gothic Medium"/>
              </a:rPr>
              <a:t>l</a:t>
            </a:r>
            <a:r>
              <a:rPr sz="1100" spc="0" dirty="0" smtClean="0">
                <a:latin typeface="Franklin Gothic Medium"/>
                <a:cs typeface="Franklin Gothic Medium"/>
              </a:rPr>
              <a:t>e).</a:t>
            </a:r>
            <a:endParaRPr sz="1100">
              <a:latin typeface="Franklin Gothic Medium"/>
              <a:cs typeface="Franklin Gothic Medium"/>
            </a:endParaRPr>
          </a:p>
        </p:txBody>
      </p:sp>
      <p:sp>
        <p:nvSpPr>
          <p:cNvPr id="11" name="object 11"/>
          <p:cNvSpPr txBox="1"/>
          <p:nvPr/>
        </p:nvSpPr>
        <p:spPr>
          <a:xfrm>
            <a:off x="2246961" y="5862432"/>
            <a:ext cx="855634" cy="150552"/>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E</a:t>
            </a:r>
            <a:r>
              <a:rPr sz="1100" spc="0" dirty="0" smtClean="0">
                <a:latin typeface="Franklin Gothic Medium"/>
                <a:cs typeface="Franklin Gothic Medium"/>
              </a:rPr>
              <a:t>ar</a:t>
            </a:r>
            <a:r>
              <a:rPr sz="1100" spc="-4" dirty="0" smtClean="0">
                <a:latin typeface="Franklin Gothic Medium"/>
                <a:cs typeface="Franklin Gothic Medium"/>
              </a:rPr>
              <a:t>l</a:t>
            </a:r>
            <a:r>
              <a:rPr sz="1100" spc="0" dirty="0" smtClean="0">
                <a:latin typeface="Franklin Gothic Medium"/>
                <a:cs typeface="Franklin Gothic Medium"/>
              </a:rPr>
              <a:t>y</a:t>
            </a:r>
            <a:r>
              <a:rPr sz="1100" spc="82" dirty="0" smtClean="0">
                <a:latin typeface="Franklin Gothic Medium"/>
                <a:cs typeface="Franklin Gothic Medium"/>
              </a:rPr>
              <a:t> </a:t>
            </a:r>
            <a:r>
              <a:rPr sz="1100" spc="0" dirty="0" smtClean="0">
                <a:latin typeface="Franklin Gothic Medium"/>
                <a:cs typeface="Franklin Gothic Medium"/>
              </a:rPr>
              <a:t>March</a:t>
            </a:r>
            <a:endParaRPr sz="1100">
              <a:latin typeface="Franklin Gothic Medium"/>
              <a:cs typeface="Franklin Gothic Medium"/>
            </a:endParaRPr>
          </a:p>
        </p:txBody>
      </p:sp>
      <p:sp>
        <p:nvSpPr>
          <p:cNvPr id="10" name="object 10"/>
          <p:cNvSpPr txBox="1"/>
          <p:nvPr/>
        </p:nvSpPr>
        <p:spPr>
          <a:xfrm>
            <a:off x="4198719" y="6210366"/>
            <a:ext cx="153944" cy="301595"/>
          </a:xfrm>
          <a:prstGeom prst="rect">
            <a:avLst/>
          </a:prstGeom>
        </p:spPr>
        <p:txBody>
          <a:bodyPr wrap="square" lIns="0" tIns="0" rIns="0" bIns="0" rtlCol="0">
            <a:noAutofit/>
          </a:bodyPr>
          <a:lstStyle/>
          <a:p>
            <a:pPr marL="12700" marR="0" algn="ctr">
              <a:lnSpc>
                <a:spcPts val="1230"/>
              </a:lnSpc>
              <a:spcBef>
                <a:spcPts val="61"/>
              </a:spcBef>
            </a:pPr>
            <a:r>
              <a:rPr sz="1100" spc="0" dirty="0" smtClean="0">
                <a:latin typeface="Franklin Gothic Medium"/>
                <a:cs typeface="Franklin Gothic Medium"/>
              </a:rPr>
              <a:t>•</a:t>
            </a:r>
            <a:endParaRPr sz="1100">
              <a:latin typeface="Franklin Gothic Medium"/>
              <a:cs typeface="Franklin Gothic Medium"/>
            </a:endParaRPr>
          </a:p>
          <a:p>
            <a:pPr marL="12700" algn="ctr">
              <a:lnSpc>
                <a:spcPct val="94482"/>
              </a:lnSpc>
            </a:pPr>
            <a:r>
              <a:rPr sz="1100" spc="0" dirty="0" smtClean="0">
                <a:latin typeface="Franklin Gothic Medium"/>
                <a:cs typeface="Franklin Gothic Medium"/>
              </a:rPr>
              <a:t>•</a:t>
            </a:r>
            <a:endParaRPr sz="1100">
              <a:latin typeface="Franklin Gothic Medium"/>
              <a:cs typeface="Franklin Gothic Medium"/>
            </a:endParaRPr>
          </a:p>
        </p:txBody>
      </p:sp>
      <p:sp>
        <p:nvSpPr>
          <p:cNvPr id="9" name="object 9"/>
          <p:cNvSpPr txBox="1"/>
          <p:nvPr/>
        </p:nvSpPr>
        <p:spPr>
          <a:xfrm>
            <a:off x="4388109" y="6210366"/>
            <a:ext cx="2663760" cy="301595"/>
          </a:xfrm>
          <a:prstGeom prst="rect">
            <a:avLst/>
          </a:prstGeom>
        </p:spPr>
        <p:txBody>
          <a:bodyPr wrap="square" lIns="0" tIns="0" rIns="0" bIns="0" rtlCol="0">
            <a:noAutofit/>
          </a:bodyPr>
          <a:lstStyle/>
          <a:p>
            <a:pPr marL="12700" algn="ctr">
              <a:lnSpc>
                <a:spcPts val="1230"/>
              </a:lnSpc>
              <a:spcBef>
                <a:spcPts val="61"/>
              </a:spcBef>
            </a:pPr>
            <a:r>
              <a:rPr sz="1100" spc="-4" dirty="0" smtClean="0">
                <a:latin typeface="Franklin Gothic Medium"/>
                <a:cs typeface="Franklin Gothic Medium"/>
              </a:rPr>
              <a:t>R</a:t>
            </a:r>
            <a:r>
              <a:rPr sz="1100" spc="0" dirty="0" smtClean="0">
                <a:latin typeface="Franklin Gothic Medium"/>
                <a:cs typeface="Franklin Gothic Medium"/>
              </a:rPr>
              <a:t>ece</a:t>
            </a:r>
            <a:r>
              <a:rPr sz="1100" spc="-4" dirty="0" smtClean="0">
                <a:latin typeface="Franklin Gothic Medium"/>
                <a:cs typeface="Franklin Gothic Medium"/>
              </a:rPr>
              <a:t>i</a:t>
            </a:r>
            <a:r>
              <a:rPr sz="1100" spc="4" dirty="0" smtClean="0">
                <a:latin typeface="Franklin Gothic Medium"/>
                <a:cs typeface="Franklin Gothic Medium"/>
              </a:rPr>
              <a:t>v</a:t>
            </a:r>
            <a:r>
              <a:rPr sz="1100" spc="0" dirty="0" smtClean="0">
                <a:latin typeface="Franklin Gothic Medium"/>
                <a:cs typeface="Franklin Gothic Medium"/>
              </a:rPr>
              <a:t>e</a:t>
            </a:r>
            <a:r>
              <a:rPr sz="1100" spc="129" dirty="0" smtClean="0">
                <a:latin typeface="Franklin Gothic Medium"/>
                <a:cs typeface="Franklin Gothic Medium"/>
              </a:rPr>
              <a:t> </a:t>
            </a:r>
            <a:r>
              <a:rPr sz="1100" spc="-4" dirty="0" smtClean="0">
                <a:latin typeface="Franklin Gothic Medium"/>
                <a:cs typeface="Franklin Gothic Medium"/>
              </a:rPr>
              <a:t>R</a:t>
            </a:r>
            <a:r>
              <a:rPr sz="1100" spc="0" dirty="0" smtClean="0">
                <a:latin typeface="Franklin Gothic Medium"/>
                <a:cs typeface="Franklin Gothic Medium"/>
              </a:rPr>
              <a:t>ou</a:t>
            </a:r>
            <a:r>
              <a:rPr sz="1100" spc="4" dirty="0" smtClean="0">
                <a:latin typeface="Franklin Gothic Medium"/>
                <a:cs typeface="Franklin Gothic Medium"/>
              </a:rPr>
              <a:t>n</a:t>
            </a:r>
            <a:r>
              <a:rPr sz="1100" spc="0" dirty="0" smtClean="0">
                <a:latin typeface="Franklin Gothic Medium"/>
                <a:cs typeface="Franklin Gothic Medium"/>
              </a:rPr>
              <a:t>d</a:t>
            </a:r>
            <a:r>
              <a:rPr sz="1100" spc="11" dirty="0" smtClean="0">
                <a:latin typeface="Franklin Gothic Medium"/>
                <a:cs typeface="Franklin Gothic Medium"/>
              </a:rPr>
              <a:t> </a:t>
            </a:r>
            <a:r>
              <a:rPr sz="1100" spc="0" dirty="0" smtClean="0">
                <a:latin typeface="Franklin Gothic Medium"/>
                <a:cs typeface="Franklin Gothic Medium"/>
              </a:rPr>
              <a:t>2 re</a:t>
            </a:r>
            <a:r>
              <a:rPr sz="1100" spc="4" dirty="0" smtClean="0">
                <a:latin typeface="Franklin Gothic Medium"/>
                <a:cs typeface="Franklin Gothic Medium"/>
              </a:rPr>
              <a:t>s</a:t>
            </a:r>
            <a:r>
              <a:rPr sz="1100" spc="0" dirty="0" smtClean="0">
                <a:latin typeface="Franklin Gothic Medium"/>
                <a:cs typeface="Franklin Gothic Medium"/>
              </a:rPr>
              <a:t>u</a:t>
            </a:r>
            <a:r>
              <a:rPr sz="1100" spc="-4" dirty="0" smtClean="0">
                <a:latin typeface="Franklin Gothic Medium"/>
                <a:cs typeface="Franklin Gothic Medium"/>
              </a:rPr>
              <a:t>lt</a:t>
            </a:r>
            <a:r>
              <a:rPr sz="1100" spc="0" dirty="0" smtClean="0">
                <a:latin typeface="Franklin Gothic Medium"/>
                <a:cs typeface="Franklin Gothic Medium"/>
              </a:rPr>
              <a:t>s</a:t>
            </a:r>
            <a:r>
              <a:rPr sz="1100" spc="121" dirty="0" smtClean="0">
                <a:latin typeface="Franklin Gothic Medium"/>
                <a:cs typeface="Franklin Gothic Medium"/>
              </a:rPr>
              <a:t> </a:t>
            </a:r>
            <a:r>
              <a:rPr sz="1100" spc="0" dirty="0" smtClean="0">
                <a:latin typeface="Franklin Gothic Medium"/>
                <a:cs typeface="Franklin Gothic Medium"/>
              </a:rPr>
              <a:t>(</a:t>
            </a:r>
            <a:r>
              <a:rPr sz="1100" spc="-4" dirty="0" smtClean="0">
                <a:latin typeface="Franklin Gothic Medium"/>
                <a:cs typeface="Franklin Gothic Medium"/>
              </a:rPr>
              <a:t>i</a:t>
            </a:r>
            <a:r>
              <a:rPr sz="1100" spc="0" dirty="0" smtClean="0">
                <a:latin typeface="Franklin Gothic Medium"/>
                <a:cs typeface="Franklin Gothic Medium"/>
              </a:rPr>
              <a:t>f</a:t>
            </a:r>
            <a:r>
              <a:rPr sz="1100" spc="22" dirty="0" smtClean="0">
                <a:latin typeface="Franklin Gothic Medium"/>
                <a:cs typeface="Franklin Gothic Medium"/>
              </a:rPr>
              <a:t> </a:t>
            </a:r>
            <a:r>
              <a:rPr sz="1100" spc="4" dirty="0" smtClean="0">
                <a:latin typeface="Franklin Gothic Medium"/>
                <a:cs typeface="Franklin Gothic Medium"/>
              </a:rPr>
              <a:t>n</a:t>
            </a:r>
            <a:r>
              <a:rPr sz="1100" spc="0" dirty="0" smtClean="0">
                <a:latin typeface="Franklin Gothic Medium"/>
                <a:cs typeface="Franklin Gothic Medium"/>
              </a:rPr>
              <a:t>ece</a:t>
            </a:r>
            <a:r>
              <a:rPr sz="1100" spc="4" dirty="0" smtClean="0">
                <a:latin typeface="Franklin Gothic Medium"/>
                <a:cs typeface="Franklin Gothic Medium"/>
              </a:rPr>
              <a:t>ss</a:t>
            </a:r>
            <a:r>
              <a:rPr sz="1100" spc="0" dirty="0" smtClean="0">
                <a:latin typeface="Franklin Gothic Medium"/>
                <a:cs typeface="Franklin Gothic Medium"/>
              </a:rPr>
              <a:t>ary).</a:t>
            </a:r>
            <a:endParaRPr sz="1100">
              <a:latin typeface="Franklin Gothic Medium"/>
              <a:cs typeface="Franklin Gothic Medium"/>
            </a:endParaRPr>
          </a:p>
          <a:p>
            <a:pPr marL="12700" marR="21031" algn="ctr">
              <a:lnSpc>
                <a:spcPct val="94482"/>
              </a:lnSpc>
            </a:pPr>
            <a:r>
              <a:rPr sz="1100" spc="0" dirty="0" smtClean="0">
                <a:latin typeface="Franklin Gothic Medium"/>
                <a:cs typeface="Franklin Gothic Medium"/>
              </a:rPr>
              <a:t>O</a:t>
            </a:r>
            <a:r>
              <a:rPr sz="1100" spc="4" dirty="0" smtClean="0">
                <a:latin typeface="Franklin Gothic Medium"/>
                <a:cs typeface="Franklin Gothic Medium"/>
              </a:rPr>
              <a:t>pp</a:t>
            </a:r>
            <a:r>
              <a:rPr sz="1100" spc="0" dirty="0" smtClean="0">
                <a:latin typeface="Franklin Gothic Medium"/>
                <a:cs typeface="Franklin Gothic Medium"/>
              </a:rPr>
              <a:t>or</a:t>
            </a:r>
            <a:r>
              <a:rPr sz="1100" spc="-4" dirty="0" smtClean="0">
                <a:latin typeface="Franklin Gothic Medium"/>
                <a:cs typeface="Franklin Gothic Medium"/>
              </a:rPr>
              <a:t>t</a:t>
            </a:r>
            <a:r>
              <a:rPr sz="1100" spc="0" dirty="0" smtClean="0">
                <a:latin typeface="Franklin Gothic Medium"/>
                <a:cs typeface="Franklin Gothic Medium"/>
              </a:rPr>
              <a:t>u</a:t>
            </a:r>
            <a:r>
              <a:rPr sz="1100" spc="4" dirty="0" smtClean="0">
                <a:latin typeface="Franklin Gothic Medium"/>
                <a:cs typeface="Franklin Gothic Medium"/>
              </a:rPr>
              <a:t>n</a:t>
            </a:r>
            <a:r>
              <a:rPr sz="1100" spc="-4" dirty="0" smtClean="0">
                <a:latin typeface="Franklin Gothic Medium"/>
                <a:cs typeface="Franklin Gothic Medium"/>
              </a:rPr>
              <a:t>it</a:t>
            </a:r>
            <a:r>
              <a:rPr sz="1100" spc="0" dirty="0" smtClean="0">
                <a:latin typeface="Franklin Gothic Medium"/>
                <a:cs typeface="Franklin Gothic Medium"/>
              </a:rPr>
              <a:t>y</a:t>
            </a:r>
            <a:r>
              <a:rPr sz="1100" spc="96" dirty="0" smtClean="0">
                <a:latin typeface="Franklin Gothic Medium"/>
                <a:cs typeface="Franklin Gothic Medium"/>
              </a:rPr>
              <a:t> </a:t>
            </a:r>
            <a:r>
              <a:rPr sz="1100" spc="-4" dirty="0" smtClean="0">
                <a:latin typeface="Franklin Gothic Medium"/>
                <a:cs typeface="Franklin Gothic Medium"/>
              </a:rPr>
              <a:t>t</a:t>
            </a:r>
            <a:r>
              <a:rPr sz="1100" spc="0" dirty="0" smtClean="0">
                <a:latin typeface="Franklin Gothic Medium"/>
                <a:cs typeface="Franklin Gothic Medium"/>
              </a:rPr>
              <a:t>o</a:t>
            </a:r>
            <a:r>
              <a:rPr sz="1100" spc="37" dirty="0" smtClean="0">
                <a:latin typeface="Franklin Gothic Medium"/>
                <a:cs typeface="Franklin Gothic Medium"/>
              </a:rPr>
              <a:t> </a:t>
            </a:r>
            <a:r>
              <a:rPr sz="1100" spc="0" dirty="0" smtClean="0">
                <a:latin typeface="Franklin Gothic Medium"/>
                <a:cs typeface="Franklin Gothic Medium"/>
              </a:rPr>
              <a:t>a</a:t>
            </a:r>
            <a:r>
              <a:rPr sz="1100" spc="4" dirty="0" smtClean="0">
                <a:latin typeface="Franklin Gothic Medium"/>
                <a:cs typeface="Franklin Gothic Medium"/>
              </a:rPr>
              <a:t>pp</a:t>
            </a:r>
            <a:r>
              <a:rPr sz="1100" spc="0" dirty="0" smtClean="0">
                <a:latin typeface="Franklin Gothic Medium"/>
                <a:cs typeface="Franklin Gothic Medium"/>
              </a:rPr>
              <a:t>ea</a:t>
            </a:r>
            <a:r>
              <a:rPr sz="1100" spc="-4" dirty="0" smtClean="0">
                <a:latin typeface="Franklin Gothic Medium"/>
                <a:cs typeface="Franklin Gothic Medium"/>
              </a:rPr>
              <a:t>l.</a:t>
            </a:r>
            <a:endParaRPr sz="1100">
              <a:latin typeface="Franklin Gothic Medium"/>
              <a:cs typeface="Franklin Gothic Medium"/>
            </a:endParaRPr>
          </a:p>
        </p:txBody>
      </p:sp>
      <p:sp>
        <p:nvSpPr>
          <p:cNvPr id="8" name="object 8"/>
          <p:cNvSpPr txBox="1"/>
          <p:nvPr/>
        </p:nvSpPr>
        <p:spPr>
          <a:xfrm>
            <a:off x="2506837" y="6285967"/>
            <a:ext cx="335983" cy="150554"/>
          </a:xfrm>
          <a:prstGeom prst="rect">
            <a:avLst/>
          </a:prstGeom>
        </p:spPr>
        <p:txBody>
          <a:bodyPr wrap="square" lIns="0" tIns="0" rIns="0" bIns="0" rtlCol="0">
            <a:noAutofit/>
          </a:bodyPr>
          <a:lstStyle/>
          <a:p>
            <a:pPr marL="12700" algn="ctr">
              <a:lnSpc>
                <a:spcPts val="1230"/>
              </a:lnSpc>
              <a:spcBef>
                <a:spcPts val="61"/>
              </a:spcBef>
            </a:pPr>
            <a:r>
              <a:rPr sz="1100" dirty="0" smtClean="0">
                <a:latin typeface="Franklin Gothic Medium"/>
                <a:cs typeface="Franklin Gothic Medium"/>
              </a:rPr>
              <a:t>May</a:t>
            </a:r>
            <a:endParaRPr sz="1100">
              <a:latin typeface="Franklin Gothic Medium"/>
              <a:cs typeface="Franklin Gothic Medium"/>
            </a:endParaRPr>
          </a:p>
        </p:txBody>
      </p:sp>
      <p:sp>
        <p:nvSpPr>
          <p:cNvPr id="7" name="object 7"/>
          <p:cNvSpPr txBox="1"/>
          <p:nvPr/>
        </p:nvSpPr>
        <p:spPr>
          <a:xfrm>
            <a:off x="7955639" y="8845666"/>
            <a:ext cx="129242" cy="150552"/>
          </a:xfrm>
          <a:prstGeom prst="rect">
            <a:avLst/>
          </a:prstGeom>
        </p:spPr>
        <p:txBody>
          <a:bodyPr wrap="square" lIns="0" tIns="0" rIns="0" bIns="0" rtlCol="0">
            <a:noAutofit/>
          </a:bodyPr>
          <a:lstStyle/>
          <a:p>
            <a:pPr marL="12700">
              <a:lnSpc>
                <a:spcPts val="1225"/>
              </a:lnSpc>
              <a:spcBef>
                <a:spcPts val="61"/>
              </a:spcBef>
            </a:pPr>
            <a:endParaRPr sz="1100" dirty="0">
              <a:latin typeface="Calibri"/>
              <a:cs typeface="Calibri"/>
            </a:endParaRPr>
          </a:p>
        </p:txBody>
      </p:sp>
      <p:sp>
        <p:nvSpPr>
          <p:cNvPr id="6" name="object 6"/>
          <p:cNvSpPr txBox="1"/>
          <p:nvPr/>
        </p:nvSpPr>
        <p:spPr>
          <a:xfrm>
            <a:off x="1524000" y="3062256"/>
            <a:ext cx="6758923" cy="138545"/>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870081" y="3624873"/>
            <a:ext cx="6758923" cy="138545"/>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71465" y="0"/>
            <a:ext cx="10203269" cy="1316181"/>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83820" y="1316182"/>
            <a:ext cx="10309860" cy="86591"/>
          </a:xfrm>
          <a:custGeom>
            <a:avLst/>
            <a:gdLst/>
            <a:ahLst/>
            <a:cxnLst/>
            <a:rect l="l" t="t" r="r" b="b"/>
            <a:pathLst>
              <a:path w="9372600" h="95250">
                <a:moveTo>
                  <a:pt x="9220199" y="0"/>
                </a:moveTo>
                <a:lnTo>
                  <a:pt x="76200" y="0"/>
                </a:lnTo>
                <a:lnTo>
                  <a:pt x="76200" y="95250"/>
                </a:lnTo>
                <a:lnTo>
                  <a:pt x="9220199" y="95250"/>
                </a:lnTo>
                <a:lnTo>
                  <a:pt x="9220199" y="0"/>
                </a:lnTo>
                <a:close/>
              </a:path>
            </a:pathLst>
          </a:custGeom>
          <a:solidFill>
            <a:srgbClr val="252525"/>
          </a:solidFill>
        </p:spPr>
        <p:txBody>
          <a:bodyPr wrap="square" lIns="0" tIns="0" rIns="0" bIns="0" rtlCol="0">
            <a:noAutofit/>
          </a:bodyPr>
          <a:lstStyle/>
          <a:p>
            <a:endParaRPr/>
          </a:p>
        </p:txBody>
      </p:sp>
      <p:sp>
        <p:nvSpPr>
          <p:cNvPr id="10" name="object 10"/>
          <p:cNvSpPr txBox="1"/>
          <p:nvPr/>
        </p:nvSpPr>
        <p:spPr>
          <a:xfrm>
            <a:off x="589534" y="374200"/>
            <a:ext cx="9292593" cy="747906"/>
          </a:xfrm>
          <a:prstGeom prst="rect">
            <a:avLst/>
          </a:prstGeom>
        </p:spPr>
        <p:txBody>
          <a:bodyPr wrap="square" lIns="0" tIns="0" rIns="0" bIns="0" rtlCol="0">
            <a:noAutofit/>
          </a:bodyPr>
          <a:lstStyle/>
          <a:p>
            <a:pPr marL="12700" marR="61036">
              <a:lnSpc>
                <a:spcPts val="3279"/>
              </a:lnSpc>
              <a:spcBef>
                <a:spcPts val="164"/>
              </a:spcBef>
            </a:pPr>
            <a:r>
              <a:rPr sz="3200" spc="0" dirty="0" smtClean="0">
                <a:solidFill>
                  <a:srgbClr val="EBD030"/>
                </a:solidFill>
                <a:latin typeface="Franklin Gothic Medium"/>
                <a:cs typeface="Franklin Gothic Medium"/>
              </a:rPr>
              <a:t>EA</a:t>
            </a:r>
            <a:r>
              <a:rPr sz="3200" spc="-14" dirty="0" smtClean="0">
                <a:solidFill>
                  <a:srgbClr val="EBD030"/>
                </a:solidFill>
                <a:latin typeface="Franklin Gothic Medium"/>
                <a:cs typeface="Franklin Gothic Medium"/>
              </a:rPr>
              <a:t>R</a:t>
            </a:r>
            <a:r>
              <a:rPr sz="3200" spc="-209" dirty="0" smtClean="0">
                <a:solidFill>
                  <a:srgbClr val="EBD030"/>
                </a:solidFill>
                <a:latin typeface="Franklin Gothic Medium"/>
                <a:cs typeface="Franklin Gothic Medium"/>
              </a:rPr>
              <a:t>L</a:t>
            </a:r>
            <a:r>
              <a:rPr sz="3200" spc="0" dirty="0" smtClean="0">
                <a:solidFill>
                  <a:srgbClr val="EBD030"/>
                </a:solidFill>
                <a:latin typeface="Franklin Gothic Medium"/>
                <a:cs typeface="Franklin Gothic Medium"/>
              </a:rPr>
              <a:t>Y</a:t>
            </a:r>
            <a:r>
              <a:rPr sz="3200" spc="127" dirty="0" smtClean="0">
                <a:solidFill>
                  <a:srgbClr val="EBD030"/>
                </a:solidFill>
                <a:latin typeface="Franklin Gothic Medium"/>
                <a:cs typeface="Franklin Gothic Medium"/>
              </a:rPr>
              <a:t> </a:t>
            </a:r>
            <a:r>
              <a:rPr sz="3200" spc="0" dirty="0" smtClean="0">
                <a:solidFill>
                  <a:srgbClr val="EBD030"/>
                </a:solidFill>
                <a:latin typeface="Franklin Gothic Medium"/>
                <a:cs typeface="Franklin Gothic Medium"/>
              </a:rPr>
              <a:t>MA</a:t>
            </a:r>
            <a:r>
              <a:rPr sz="3200" spc="-44" dirty="0" smtClean="0">
                <a:solidFill>
                  <a:srgbClr val="EBD030"/>
                </a:solidFill>
                <a:latin typeface="Franklin Gothic Medium"/>
                <a:cs typeface="Franklin Gothic Medium"/>
              </a:rPr>
              <a:t>R</a:t>
            </a:r>
            <a:r>
              <a:rPr sz="3200" spc="0" dirty="0" smtClean="0">
                <a:solidFill>
                  <a:srgbClr val="EBD030"/>
                </a:solidFill>
                <a:latin typeface="Franklin Gothic Medium"/>
                <a:cs typeface="Franklin Gothic Medium"/>
              </a:rPr>
              <a:t>CH</a:t>
            </a:r>
            <a:endParaRPr sz="3200">
              <a:latin typeface="Franklin Gothic Medium"/>
              <a:cs typeface="Franklin Gothic Medium"/>
            </a:endParaRPr>
          </a:p>
          <a:p>
            <a:pPr marL="12700">
              <a:lnSpc>
                <a:spcPts val="3180"/>
              </a:lnSpc>
            </a:pPr>
            <a:r>
              <a:rPr sz="3200" spc="0" dirty="0" smtClean="0">
                <a:solidFill>
                  <a:srgbClr val="FFFFFF"/>
                </a:solidFill>
                <a:latin typeface="Franklin Gothic Medium"/>
                <a:cs typeface="Franklin Gothic Medium"/>
              </a:rPr>
              <a:t>RECEI</a:t>
            </a:r>
            <a:r>
              <a:rPr sz="3200" spc="-9" dirty="0" smtClean="0">
                <a:solidFill>
                  <a:srgbClr val="FFFFFF"/>
                </a:solidFill>
                <a:latin typeface="Franklin Gothic Medium"/>
                <a:cs typeface="Franklin Gothic Medium"/>
              </a:rPr>
              <a:t>V</a:t>
            </a:r>
            <a:r>
              <a:rPr sz="3200" spc="0" dirty="0" smtClean="0">
                <a:solidFill>
                  <a:srgbClr val="FFFFFF"/>
                </a:solidFill>
                <a:latin typeface="Franklin Gothic Medium"/>
                <a:cs typeface="Franklin Gothic Medium"/>
              </a:rPr>
              <a:t>E</a:t>
            </a:r>
            <a:r>
              <a:rPr sz="3200" spc="598" dirty="0" smtClean="0">
                <a:solidFill>
                  <a:srgbClr val="FFFFFF"/>
                </a:solidFill>
                <a:latin typeface="Franklin Gothic Medium"/>
                <a:cs typeface="Franklin Gothic Medium"/>
              </a:rPr>
              <a:t> </a:t>
            </a:r>
            <a:r>
              <a:rPr sz="3200" spc="0" dirty="0" smtClean="0">
                <a:solidFill>
                  <a:srgbClr val="FFFFFF"/>
                </a:solidFill>
                <a:latin typeface="Franklin Gothic Medium"/>
                <a:cs typeface="Franklin Gothic Medium"/>
              </a:rPr>
              <a:t>SPECIA</a:t>
            </a:r>
            <a:r>
              <a:rPr sz="3200" spc="-9" dirty="0" smtClean="0">
                <a:solidFill>
                  <a:srgbClr val="FFFFFF"/>
                </a:solidFill>
                <a:latin typeface="Franklin Gothic Medium"/>
                <a:cs typeface="Franklin Gothic Medium"/>
              </a:rPr>
              <a:t>L</a:t>
            </a:r>
            <a:r>
              <a:rPr sz="3200" spc="0" dirty="0" smtClean="0">
                <a:solidFill>
                  <a:srgbClr val="FFFFFF"/>
                </a:solidFill>
                <a:latin typeface="Franklin Gothic Medium"/>
                <a:cs typeface="Franklin Gothic Medium"/>
              </a:rPr>
              <a:t>IZ</a:t>
            </a:r>
            <a:r>
              <a:rPr sz="3200" spc="-9" dirty="0" smtClean="0">
                <a:solidFill>
                  <a:srgbClr val="FFFFFF"/>
                </a:solidFill>
                <a:latin typeface="Franklin Gothic Medium"/>
                <a:cs typeface="Franklin Gothic Medium"/>
              </a:rPr>
              <a:t>E</a:t>
            </a:r>
            <a:r>
              <a:rPr sz="3200" spc="0" dirty="0" smtClean="0">
                <a:solidFill>
                  <a:srgbClr val="FFFFFF"/>
                </a:solidFill>
                <a:latin typeface="Franklin Gothic Medium"/>
                <a:cs typeface="Franklin Gothic Medium"/>
              </a:rPr>
              <a:t>D</a:t>
            </a:r>
            <a:r>
              <a:rPr sz="3200" spc="638" dirty="0" smtClean="0">
                <a:solidFill>
                  <a:srgbClr val="FFFFFF"/>
                </a:solidFill>
                <a:latin typeface="Franklin Gothic Medium"/>
                <a:cs typeface="Franklin Gothic Medium"/>
              </a:rPr>
              <a:t> </a:t>
            </a:r>
            <a:r>
              <a:rPr sz="3200" spc="0" dirty="0" smtClean="0">
                <a:solidFill>
                  <a:srgbClr val="FFFFFF"/>
                </a:solidFill>
                <a:latin typeface="Franklin Gothic Medium"/>
                <a:cs typeface="Franklin Gothic Medium"/>
              </a:rPr>
              <a:t>HI</a:t>
            </a:r>
            <a:r>
              <a:rPr sz="3200" spc="-9" dirty="0" smtClean="0">
                <a:solidFill>
                  <a:srgbClr val="FFFFFF"/>
                </a:solidFill>
                <a:latin typeface="Franklin Gothic Medium"/>
                <a:cs typeface="Franklin Gothic Medium"/>
              </a:rPr>
              <a:t>G</a:t>
            </a:r>
            <a:r>
              <a:rPr sz="3200" spc="0" dirty="0" smtClean="0">
                <a:solidFill>
                  <a:srgbClr val="FFFFFF"/>
                </a:solidFill>
                <a:latin typeface="Franklin Gothic Medium"/>
                <a:cs typeface="Franklin Gothic Medium"/>
              </a:rPr>
              <a:t>H</a:t>
            </a:r>
            <a:r>
              <a:rPr sz="3200" spc="119" dirty="0" smtClean="0">
                <a:solidFill>
                  <a:srgbClr val="FFFFFF"/>
                </a:solidFill>
                <a:latin typeface="Franklin Gothic Medium"/>
                <a:cs typeface="Franklin Gothic Medium"/>
              </a:rPr>
              <a:t> </a:t>
            </a:r>
            <a:r>
              <a:rPr sz="3200" spc="-9" dirty="0" smtClean="0">
                <a:solidFill>
                  <a:srgbClr val="FFFFFF"/>
                </a:solidFill>
                <a:latin typeface="Franklin Gothic Medium"/>
                <a:cs typeface="Franklin Gothic Medium"/>
              </a:rPr>
              <a:t>S</a:t>
            </a:r>
            <a:r>
              <a:rPr sz="3200" spc="0" dirty="0" smtClean="0">
                <a:solidFill>
                  <a:srgbClr val="FFFFFF"/>
                </a:solidFill>
                <a:latin typeface="Franklin Gothic Medium"/>
                <a:cs typeface="Franklin Gothic Medium"/>
              </a:rPr>
              <a:t>CH</a:t>
            </a:r>
            <a:r>
              <a:rPr sz="3200" spc="4" dirty="0" smtClean="0">
                <a:solidFill>
                  <a:srgbClr val="FFFFFF"/>
                </a:solidFill>
                <a:latin typeface="Franklin Gothic Medium"/>
                <a:cs typeface="Franklin Gothic Medium"/>
              </a:rPr>
              <a:t>O</a:t>
            </a:r>
            <a:r>
              <a:rPr sz="3200" spc="0" dirty="0" smtClean="0">
                <a:solidFill>
                  <a:srgbClr val="FFFFFF"/>
                </a:solidFill>
                <a:latin typeface="Franklin Gothic Medium"/>
                <a:cs typeface="Franklin Gothic Medium"/>
              </a:rPr>
              <a:t>OL</a:t>
            </a:r>
            <a:r>
              <a:rPr sz="3200" spc="137" dirty="0" smtClean="0">
                <a:solidFill>
                  <a:srgbClr val="FFFFFF"/>
                </a:solidFill>
                <a:latin typeface="Franklin Gothic Medium"/>
                <a:cs typeface="Franklin Gothic Medium"/>
              </a:rPr>
              <a:t> </a:t>
            </a:r>
            <a:r>
              <a:rPr sz="3200" spc="0" dirty="0" smtClean="0">
                <a:solidFill>
                  <a:srgbClr val="FFFFFF"/>
                </a:solidFill>
                <a:latin typeface="Franklin Gothic Medium"/>
                <a:cs typeface="Franklin Gothic Medium"/>
              </a:rPr>
              <a:t>RESU</a:t>
            </a:r>
            <a:r>
              <a:rPr sz="3200" spc="-179" dirty="0" smtClean="0">
                <a:solidFill>
                  <a:srgbClr val="FFFFFF"/>
                </a:solidFill>
                <a:latin typeface="Franklin Gothic Medium"/>
                <a:cs typeface="Franklin Gothic Medium"/>
              </a:rPr>
              <a:t>L</a:t>
            </a:r>
            <a:r>
              <a:rPr sz="3200" spc="39" dirty="0" smtClean="0">
                <a:solidFill>
                  <a:srgbClr val="FFFFFF"/>
                </a:solidFill>
                <a:latin typeface="Franklin Gothic Medium"/>
                <a:cs typeface="Franklin Gothic Medium"/>
              </a:rPr>
              <a:t>T</a:t>
            </a:r>
            <a:r>
              <a:rPr sz="3200" spc="0" dirty="0" smtClean="0">
                <a:solidFill>
                  <a:srgbClr val="FFFFFF"/>
                </a:solidFill>
                <a:latin typeface="Franklin Gothic Medium"/>
                <a:cs typeface="Franklin Gothic Medium"/>
              </a:rPr>
              <a:t>S</a:t>
            </a:r>
            <a:endParaRPr sz="3200">
              <a:latin typeface="Franklin Gothic Medium"/>
              <a:cs typeface="Franklin Gothic Medium"/>
            </a:endParaRPr>
          </a:p>
        </p:txBody>
      </p:sp>
      <p:sp>
        <p:nvSpPr>
          <p:cNvPr id="9" name="object 9"/>
          <p:cNvSpPr txBox="1"/>
          <p:nvPr/>
        </p:nvSpPr>
        <p:spPr>
          <a:xfrm>
            <a:off x="685092" y="1849036"/>
            <a:ext cx="261348" cy="340360"/>
          </a:xfrm>
          <a:prstGeom prst="rect">
            <a:avLst/>
          </a:prstGeom>
        </p:spPr>
        <p:txBody>
          <a:bodyPr wrap="square" lIns="0" tIns="0" rIns="0" bIns="0" rtlCol="0">
            <a:noAutofit/>
          </a:bodyPr>
          <a:lstStyle/>
          <a:p>
            <a:pPr marL="12700">
              <a:lnSpc>
                <a:spcPts val="2905"/>
              </a:lnSpc>
              <a:spcBef>
                <a:spcPts val="145"/>
              </a:spcBef>
            </a:pPr>
            <a:r>
              <a:rPr sz="2750" spc="0" dirty="0" smtClean="0">
                <a:latin typeface="Wingdings"/>
                <a:cs typeface="Wingdings"/>
              </a:rPr>
              <a:t></a:t>
            </a:r>
            <a:endParaRPr sz="2750">
              <a:latin typeface="Wingdings"/>
              <a:cs typeface="Wingdings"/>
            </a:endParaRPr>
          </a:p>
        </p:txBody>
      </p:sp>
      <p:sp>
        <p:nvSpPr>
          <p:cNvPr id="8" name="object 8"/>
          <p:cNvSpPr txBox="1"/>
          <p:nvPr/>
        </p:nvSpPr>
        <p:spPr>
          <a:xfrm>
            <a:off x="1131348" y="1901058"/>
            <a:ext cx="8433079" cy="1025059"/>
          </a:xfrm>
          <a:prstGeom prst="rect">
            <a:avLst/>
          </a:prstGeom>
        </p:spPr>
        <p:txBody>
          <a:bodyPr wrap="square" lIns="0" tIns="0" rIns="0" bIns="0" rtlCol="0">
            <a:noAutofit/>
          </a:bodyPr>
          <a:lstStyle/>
          <a:p>
            <a:pPr marL="12700">
              <a:lnSpc>
                <a:spcPts val="2355"/>
              </a:lnSpc>
              <a:spcBef>
                <a:spcPts val="117"/>
              </a:spcBef>
            </a:pPr>
            <a:r>
              <a:rPr sz="2200" spc="-109" dirty="0" smtClean="0">
                <a:latin typeface="Franklin Gothic Medium"/>
                <a:cs typeface="Franklin Gothic Medium"/>
              </a:rPr>
              <a:t>Y</a:t>
            </a:r>
            <a:r>
              <a:rPr sz="2200" spc="0" dirty="0" smtClean="0">
                <a:latin typeface="Franklin Gothic Medium"/>
                <a:cs typeface="Franklin Gothic Medium"/>
              </a:rPr>
              <a:t>our</a:t>
            </a:r>
            <a:r>
              <a:rPr sz="2200" spc="-23" dirty="0" smtClean="0">
                <a:latin typeface="Franklin Gothic Medium"/>
                <a:cs typeface="Franklin Gothic Medium"/>
              </a:rPr>
              <a:t> </a:t>
            </a:r>
            <a:r>
              <a:rPr sz="2200" spc="0" dirty="0" smtClean="0">
                <a:latin typeface="Franklin Gothic Medium"/>
                <a:cs typeface="Franklin Gothic Medium"/>
              </a:rPr>
              <a:t>Spec</a:t>
            </a:r>
            <a:r>
              <a:rPr sz="2200" spc="9" dirty="0" smtClean="0">
                <a:latin typeface="Franklin Gothic Medium"/>
                <a:cs typeface="Franklin Gothic Medium"/>
              </a:rPr>
              <a:t>i</a:t>
            </a:r>
            <a:r>
              <a:rPr sz="2200" spc="0" dirty="0" smtClean="0">
                <a:latin typeface="Franklin Gothic Medium"/>
                <a:cs typeface="Franklin Gothic Medium"/>
              </a:rPr>
              <a:t>al</a:t>
            </a:r>
            <a:r>
              <a:rPr sz="2200" spc="9" dirty="0" smtClean="0">
                <a:latin typeface="Franklin Gothic Medium"/>
                <a:cs typeface="Franklin Gothic Medium"/>
              </a:rPr>
              <a:t>i</a:t>
            </a:r>
            <a:r>
              <a:rPr sz="2200" spc="0" dirty="0" smtClean="0">
                <a:latin typeface="Franklin Gothic Medium"/>
                <a:cs typeface="Franklin Gothic Medium"/>
              </a:rPr>
              <a:t>zed</a:t>
            </a:r>
            <a:r>
              <a:rPr sz="2200" spc="277" dirty="0" smtClean="0">
                <a:latin typeface="Franklin Gothic Medium"/>
                <a:cs typeface="Franklin Gothic Medium"/>
              </a:rPr>
              <a:t> </a:t>
            </a:r>
            <a:r>
              <a:rPr sz="2200" spc="4" dirty="0" smtClean="0">
                <a:latin typeface="Franklin Gothic Medium"/>
                <a:cs typeface="Franklin Gothic Medium"/>
              </a:rPr>
              <a:t>H</a:t>
            </a:r>
            <a:r>
              <a:rPr sz="2200" spc="0" dirty="0" smtClean="0">
                <a:latin typeface="Franklin Gothic Medium"/>
                <a:cs typeface="Franklin Gothic Medium"/>
              </a:rPr>
              <a:t>igh</a:t>
            </a:r>
            <a:r>
              <a:rPr sz="2200" spc="114" dirty="0" smtClean="0">
                <a:latin typeface="Franklin Gothic Medium"/>
                <a:cs typeface="Franklin Gothic Medium"/>
              </a:rPr>
              <a:t> </a:t>
            </a:r>
            <a:r>
              <a:rPr sz="2200" spc="0" dirty="0" smtClean="0">
                <a:latin typeface="Franklin Gothic Medium"/>
                <a:cs typeface="Franklin Gothic Medium"/>
              </a:rPr>
              <a:t>S</a:t>
            </a:r>
            <a:r>
              <a:rPr sz="2200" spc="9" dirty="0" smtClean="0">
                <a:latin typeface="Franklin Gothic Medium"/>
                <a:cs typeface="Franklin Gothic Medium"/>
              </a:rPr>
              <a:t>c</a:t>
            </a:r>
            <a:r>
              <a:rPr sz="2200" spc="0" dirty="0" smtClean="0">
                <a:latin typeface="Franklin Gothic Medium"/>
                <a:cs typeface="Franklin Gothic Medium"/>
              </a:rPr>
              <a:t>ho</a:t>
            </a:r>
            <a:r>
              <a:rPr sz="2200" spc="4" dirty="0" smtClean="0">
                <a:latin typeface="Franklin Gothic Medium"/>
                <a:cs typeface="Franklin Gothic Medium"/>
              </a:rPr>
              <a:t>o</a:t>
            </a:r>
            <a:r>
              <a:rPr sz="2200" spc="0" dirty="0" smtClean="0">
                <a:latin typeface="Franklin Gothic Medium"/>
                <a:cs typeface="Franklin Gothic Medium"/>
              </a:rPr>
              <a:t>l</a:t>
            </a:r>
            <a:r>
              <a:rPr sz="2200" spc="156" dirty="0" smtClean="0">
                <a:latin typeface="Franklin Gothic Medium"/>
                <a:cs typeface="Franklin Gothic Medium"/>
              </a:rPr>
              <a:t> </a:t>
            </a:r>
            <a:r>
              <a:rPr sz="2200" spc="0" dirty="0" smtClean="0">
                <a:latin typeface="Franklin Gothic Medium"/>
                <a:cs typeface="Franklin Gothic Medium"/>
              </a:rPr>
              <a:t>r</a:t>
            </a:r>
            <a:r>
              <a:rPr sz="2200" spc="4" dirty="0" smtClean="0">
                <a:latin typeface="Franklin Gothic Medium"/>
                <a:cs typeface="Franklin Gothic Medium"/>
              </a:rPr>
              <a:t>e</a:t>
            </a:r>
            <a:r>
              <a:rPr sz="2200" spc="0" dirty="0" smtClean="0">
                <a:latin typeface="Franklin Gothic Medium"/>
                <a:cs typeface="Franklin Gothic Medium"/>
              </a:rPr>
              <a:t>su</a:t>
            </a:r>
            <a:r>
              <a:rPr sz="2200" spc="4" dirty="0" smtClean="0">
                <a:latin typeface="Franklin Gothic Medium"/>
                <a:cs typeface="Franklin Gothic Medium"/>
              </a:rPr>
              <a:t>l</a:t>
            </a:r>
            <a:r>
              <a:rPr sz="2200" spc="0" dirty="0" smtClean="0">
                <a:latin typeface="Franklin Gothic Medium"/>
                <a:cs typeface="Franklin Gothic Medium"/>
              </a:rPr>
              <a:t>ts</a:t>
            </a:r>
            <a:r>
              <a:rPr sz="2200" spc="211" dirty="0" smtClean="0">
                <a:latin typeface="Franklin Gothic Medium"/>
                <a:cs typeface="Franklin Gothic Medium"/>
              </a:rPr>
              <a:t> </a:t>
            </a:r>
            <a:r>
              <a:rPr sz="2200" spc="0" dirty="0" smtClean="0">
                <a:latin typeface="Franklin Gothic Medium"/>
                <a:cs typeface="Franklin Gothic Medium"/>
              </a:rPr>
              <a:t>w</a:t>
            </a:r>
            <a:r>
              <a:rPr sz="2200" spc="4" dirty="0" smtClean="0">
                <a:latin typeface="Franklin Gothic Medium"/>
                <a:cs typeface="Franklin Gothic Medium"/>
              </a:rPr>
              <a:t>i</a:t>
            </a:r>
            <a:r>
              <a:rPr sz="2200" spc="0" dirty="0" smtClean="0">
                <a:latin typeface="Franklin Gothic Medium"/>
                <a:cs typeface="Franklin Gothic Medium"/>
              </a:rPr>
              <a:t>ll</a:t>
            </a:r>
            <a:r>
              <a:rPr sz="2200" spc="178" dirty="0" smtClean="0">
                <a:latin typeface="Franklin Gothic Medium"/>
                <a:cs typeface="Franklin Gothic Medium"/>
              </a:rPr>
              <a:t> </a:t>
            </a:r>
            <a:r>
              <a:rPr sz="2200" spc="4" dirty="0" smtClean="0">
                <a:latin typeface="Franklin Gothic Medium"/>
                <a:cs typeface="Franklin Gothic Medium"/>
              </a:rPr>
              <a:t>b</a:t>
            </a:r>
            <a:r>
              <a:rPr sz="2200" spc="0" dirty="0" smtClean="0">
                <a:latin typeface="Franklin Gothic Medium"/>
                <a:cs typeface="Franklin Gothic Medium"/>
              </a:rPr>
              <a:t>e</a:t>
            </a:r>
            <a:r>
              <a:rPr sz="2200" spc="23" dirty="0" smtClean="0">
                <a:latin typeface="Franklin Gothic Medium"/>
                <a:cs typeface="Franklin Gothic Medium"/>
              </a:rPr>
              <a:t> </a:t>
            </a:r>
            <a:r>
              <a:rPr sz="2200" spc="9" dirty="0" smtClean="0">
                <a:latin typeface="Franklin Gothic Medium"/>
                <a:cs typeface="Franklin Gothic Medium"/>
              </a:rPr>
              <a:t>i</a:t>
            </a:r>
            <a:r>
              <a:rPr sz="2200" spc="0" dirty="0" smtClean="0">
                <a:latin typeface="Franklin Gothic Medium"/>
                <a:cs typeface="Franklin Gothic Medium"/>
              </a:rPr>
              <a:t>ncluded</a:t>
            </a:r>
            <a:r>
              <a:rPr sz="2200" spc="201" dirty="0" smtClean="0">
                <a:latin typeface="Franklin Gothic Medium"/>
                <a:cs typeface="Franklin Gothic Medium"/>
              </a:rPr>
              <a:t> </a:t>
            </a:r>
            <a:r>
              <a:rPr sz="2200" spc="0" dirty="0" smtClean="0">
                <a:latin typeface="Franklin Gothic Medium"/>
                <a:cs typeface="Franklin Gothic Medium"/>
              </a:rPr>
              <a:t>w</a:t>
            </a:r>
            <a:r>
              <a:rPr sz="2200" spc="4" dirty="0" smtClean="0">
                <a:latin typeface="Franklin Gothic Medium"/>
                <a:cs typeface="Franklin Gothic Medium"/>
              </a:rPr>
              <a:t>i</a:t>
            </a:r>
            <a:r>
              <a:rPr sz="2200" spc="0" dirty="0" smtClean="0">
                <a:latin typeface="Franklin Gothic Medium"/>
                <a:cs typeface="Franklin Gothic Medium"/>
              </a:rPr>
              <a:t>th</a:t>
            </a:r>
            <a:r>
              <a:rPr sz="2200" spc="154" dirty="0" smtClean="0">
                <a:latin typeface="Franklin Gothic Medium"/>
                <a:cs typeface="Franklin Gothic Medium"/>
              </a:rPr>
              <a:t> </a:t>
            </a:r>
            <a:r>
              <a:rPr sz="2200" spc="-29" dirty="0" smtClean="0">
                <a:latin typeface="Franklin Gothic Medium"/>
                <a:cs typeface="Franklin Gothic Medium"/>
              </a:rPr>
              <a:t>y</a:t>
            </a:r>
            <a:r>
              <a:rPr sz="2200" spc="0" dirty="0" smtClean="0">
                <a:latin typeface="Franklin Gothic Medium"/>
                <a:cs typeface="Franklin Gothic Medium"/>
              </a:rPr>
              <a:t>our</a:t>
            </a:r>
            <a:endParaRPr sz="2200" dirty="0">
              <a:latin typeface="Franklin Gothic Medium"/>
              <a:cs typeface="Franklin Gothic Medium"/>
            </a:endParaRPr>
          </a:p>
          <a:p>
            <a:pPr marL="12700" marR="41833">
              <a:lnSpc>
                <a:spcPct val="94482"/>
              </a:lnSpc>
              <a:spcBef>
                <a:spcPts val="27"/>
              </a:spcBef>
            </a:pPr>
            <a:r>
              <a:rPr sz="2200" spc="4" dirty="0" smtClean="0">
                <a:latin typeface="Franklin Gothic Medium"/>
                <a:cs typeface="Franklin Gothic Medium"/>
              </a:rPr>
              <a:t>H</a:t>
            </a:r>
            <a:r>
              <a:rPr sz="2200" spc="0" dirty="0" smtClean="0">
                <a:latin typeface="Franklin Gothic Medium"/>
                <a:cs typeface="Franklin Gothic Medium"/>
              </a:rPr>
              <a:t>igh</a:t>
            </a:r>
            <a:r>
              <a:rPr sz="2200" spc="114" dirty="0" smtClean="0">
                <a:latin typeface="Franklin Gothic Medium"/>
                <a:cs typeface="Franklin Gothic Medium"/>
              </a:rPr>
              <a:t> </a:t>
            </a:r>
            <a:r>
              <a:rPr sz="2200" spc="0" dirty="0" smtClean="0">
                <a:latin typeface="Franklin Gothic Medium"/>
                <a:cs typeface="Franklin Gothic Medium"/>
              </a:rPr>
              <a:t>S</a:t>
            </a:r>
            <a:r>
              <a:rPr sz="2200" spc="14" dirty="0" smtClean="0">
                <a:latin typeface="Franklin Gothic Medium"/>
                <a:cs typeface="Franklin Gothic Medium"/>
              </a:rPr>
              <a:t>c</a:t>
            </a:r>
            <a:r>
              <a:rPr sz="2200" spc="0" dirty="0" smtClean="0">
                <a:latin typeface="Franklin Gothic Medium"/>
                <a:cs typeface="Franklin Gothic Medium"/>
              </a:rPr>
              <a:t>ho</a:t>
            </a:r>
            <a:r>
              <a:rPr sz="2200" spc="4" dirty="0" smtClean="0">
                <a:latin typeface="Franklin Gothic Medium"/>
                <a:cs typeface="Franklin Gothic Medium"/>
              </a:rPr>
              <a:t>o</a:t>
            </a:r>
            <a:r>
              <a:rPr sz="2200" spc="0" dirty="0" smtClean="0">
                <a:latin typeface="Franklin Gothic Medium"/>
                <a:cs typeface="Franklin Gothic Medium"/>
              </a:rPr>
              <a:t>l</a:t>
            </a:r>
            <a:r>
              <a:rPr sz="2200" spc="156" dirty="0" smtClean="0">
                <a:latin typeface="Franklin Gothic Medium"/>
                <a:cs typeface="Franklin Gothic Medium"/>
              </a:rPr>
              <a:t> </a:t>
            </a:r>
            <a:r>
              <a:rPr sz="2200" spc="-39" dirty="0" smtClean="0">
                <a:latin typeface="Franklin Gothic Medium"/>
                <a:cs typeface="Franklin Gothic Medium"/>
              </a:rPr>
              <a:t>R</a:t>
            </a:r>
            <a:r>
              <a:rPr sz="2200" spc="0" dirty="0" smtClean="0">
                <a:latin typeface="Franklin Gothic Medium"/>
                <a:cs typeface="Franklin Gothic Medium"/>
              </a:rPr>
              <a:t>ou</a:t>
            </a:r>
            <a:r>
              <a:rPr sz="2200" spc="-4" dirty="0" smtClean="0">
                <a:latin typeface="Franklin Gothic Medium"/>
                <a:cs typeface="Franklin Gothic Medium"/>
              </a:rPr>
              <a:t>n</a:t>
            </a:r>
            <a:r>
              <a:rPr sz="2200" spc="0" dirty="0" smtClean="0">
                <a:latin typeface="Franklin Gothic Medium"/>
                <a:cs typeface="Franklin Gothic Medium"/>
              </a:rPr>
              <a:t>d</a:t>
            </a:r>
            <a:r>
              <a:rPr sz="2200" spc="53" dirty="0" smtClean="0">
                <a:latin typeface="Franklin Gothic Medium"/>
                <a:cs typeface="Franklin Gothic Medium"/>
              </a:rPr>
              <a:t> </a:t>
            </a:r>
            <a:r>
              <a:rPr sz="2200" spc="0" dirty="0" smtClean="0">
                <a:latin typeface="Franklin Gothic Medium"/>
                <a:cs typeface="Franklin Gothic Medium"/>
              </a:rPr>
              <a:t>1</a:t>
            </a:r>
            <a:r>
              <a:rPr sz="2200" spc="-12" dirty="0" smtClean="0">
                <a:latin typeface="Franklin Gothic Medium"/>
                <a:cs typeface="Franklin Gothic Medium"/>
              </a:rPr>
              <a:t> </a:t>
            </a:r>
            <a:r>
              <a:rPr sz="2200" spc="0" dirty="0" smtClean="0">
                <a:latin typeface="Franklin Gothic Medium"/>
                <a:cs typeface="Franklin Gothic Medium"/>
              </a:rPr>
              <a:t>o</a:t>
            </a:r>
            <a:r>
              <a:rPr sz="2200" spc="39" dirty="0" smtClean="0">
                <a:latin typeface="Franklin Gothic Medium"/>
                <a:cs typeface="Franklin Gothic Medium"/>
              </a:rPr>
              <a:t>f</a:t>
            </a:r>
            <a:r>
              <a:rPr sz="2200" spc="-19" dirty="0" smtClean="0">
                <a:latin typeface="Franklin Gothic Medium"/>
                <a:cs typeface="Franklin Gothic Medium"/>
              </a:rPr>
              <a:t>f</a:t>
            </a:r>
            <a:r>
              <a:rPr sz="2200" spc="0" dirty="0" smtClean="0">
                <a:latin typeface="Franklin Gothic Medium"/>
                <a:cs typeface="Franklin Gothic Medium"/>
              </a:rPr>
              <a:t>er</a:t>
            </a:r>
            <a:r>
              <a:rPr sz="2200" spc="43" dirty="0" smtClean="0">
                <a:latin typeface="Franklin Gothic Medium"/>
                <a:cs typeface="Franklin Gothic Medium"/>
              </a:rPr>
              <a:t> </a:t>
            </a:r>
            <a:r>
              <a:rPr sz="2200" spc="0" dirty="0" smtClean="0">
                <a:latin typeface="Franklin Gothic Medium"/>
                <a:cs typeface="Franklin Gothic Medium"/>
              </a:rPr>
              <a:t>l</a:t>
            </a:r>
            <a:r>
              <a:rPr sz="2200" spc="4" dirty="0" smtClean="0">
                <a:latin typeface="Franklin Gothic Medium"/>
                <a:cs typeface="Franklin Gothic Medium"/>
              </a:rPr>
              <a:t>e</a:t>
            </a:r>
            <a:r>
              <a:rPr sz="2200" spc="0" dirty="0" smtClean="0">
                <a:latin typeface="Franklin Gothic Medium"/>
                <a:cs typeface="Franklin Gothic Medium"/>
              </a:rPr>
              <a:t>t</a:t>
            </a:r>
            <a:r>
              <a:rPr sz="2200" spc="-19" dirty="0" smtClean="0">
                <a:latin typeface="Franklin Gothic Medium"/>
                <a:cs typeface="Franklin Gothic Medium"/>
              </a:rPr>
              <a:t>t</a:t>
            </a:r>
            <a:r>
              <a:rPr sz="2200" spc="0" dirty="0" smtClean="0">
                <a:latin typeface="Franklin Gothic Medium"/>
                <a:cs typeface="Franklin Gothic Medium"/>
              </a:rPr>
              <a:t>e</a:t>
            </a:r>
            <a:r>
              <a:rPr sz="2200" spc="-64" dirty="0" smtClean="0">
                <a:latin typeface="Franklin Gothic Medium"/>
                <a:cs typeface="Franklin Gothic Medium"/>
              </a:rPr>
              <a:t>r</a:t>
            </a:r>
            <a:r>
              <a:rPr sz="2200" spc="0" dirty="0" smtClean="0">
                <a:latin typeface="Franklin Gothic Medium"/>
                <a:cs typeface="Franklin Gothic Medium"/>
              </a:rPr>
              <a:t>.</a:t>
            </a:r>
            <a:endParaRPr sz="2200" dirty="0">
              <a:latin typeface="Franklin Gothic Medium"/>
              <a:cs typeface="Franklin Gothic Medium"/>
            </a:endParaRPr>
          </a:p>
          <a:p>
            <a:pPr marL="12700" marR="41833">
              <a:lnSpc>
                <a:spcPct val="94482"/>
              </a:lnSpc>
              <a:spcBef>
                <a:spcPts val="1347"/>
              </a:spcBef>
            </a:pPr>
            <a:r>
              <a:rPr sz="2200" spc="0" dirty="0" smtClean="0">
                <a:latin typeface="Franklin Gothic Medium"/>
                <a:cs typeface="Franklin Gothic Medium"/>
              </a:rPr>
              <a:t>O</a:t>
            </a:r>
            <a:r>
              <a:rPr sz="2200" spc="34" dirty="0" smtClean="0">
                <a:latin typeface="Franklin Gothic Medium"/>
                <a:cs typeface="Franklin Gothic Medium"/>
              </a:rPr>
              <a:t>f</a:t>
            </a:r>
            <a:r>
              <a:rPr sz="2200" spc="-19" dirty="0" smtClean="0">
                <a:latin typeface="Franklin Gothic Medium"/>
                <a:cs typeface="Franklin Gothic Medium"/>
              </a:rPr>
              <a:t>f</a:t>
            </a:r>
            <a:r>
              <a:rPr sz="2200" spc="0" dirty="0" smtClean="0">
                <a:latin typeface="Franklin Gothic Medium"/>
                <a:cs typeface="Franklin Gothic Medium"/>
              </a:rPr>
              <a:t>e</a:t>
            </a:r>
            <a:r>
              <a:rPr sz="2200" spc="25" dirty="0" smtClean="0">
                <a:latin typeface="Franklin Gothic Medium"/>
                <a:cs typeface="Franklin Gothic Medium"/>
              </a:rPr>
              <a:t>r</a:t>
            </a:r>
            <a:r>
              <a:rPr sz="2200" spc="0" dirty="0" smtClean="0">
                <a:latin typeface="Franklin Gothic Medium"/>
                <a:cs typeface="Franklin Gothic Medium"/>
              </a:rPr>
              <a:t>s</a:t>
            </a:r>
            <a:r>
              <a:rPr sz="2200" spc="73" dirty="0" smtClean="0">
                <a:latin typeface="Franklin Gothic Medium"/>
                <a:cs typeface="Franklin Gothic Medium"/>
              </a:rPr>
              <a:t> </a:t>
            </a:r>
            <a:r>
              <a:rPr sz="2200" spc="-14" dirty="0" smtClean="0">
                <a:latin typeface="Franklin Gothic Medium"/>
                <a:cs typeface="Franklin Gothic Medium"/>
              </a:rPr>
              <a:t>t</a:t>
            </a:r>
            <a:r>
              <a:rPr sz="2200" spc="0" dirty="0" smtClean="0">
                <a:latin typeface="Franklin Gothic Medium"/>
                <a:cs typeface="Franklin Gothic Medium"/>
              </a:rPr>
              <a:t>o</a:t>
            </a:r>
            <a:r>
              <a:rPr sz="2200" spc="75" dirty="0" smtClean="0">
                <a:latin typeface="Franklin Gothic Medium"/>
                <a:cs typeface="Franklin Gothic Medium"/>
              </a:rPr>
              <a:t> </a:t>
            </a:r>
            <a:r>
              <a:rPr sz="2200" spc="0" dirty="0" smtClean="0">
                <a:latin typeface="Franklin Gothic Medium"/>
                <a:cs typeface="Franklin Gothic Medium"/>
              </a:rPr>
              <a:t>s</a:t>
            </a:r>
            <a:r>
              <a:rPr sz="2200" spc="14" dirty="0" smtClean="0">
                <a:latin typeface="Franklin Gothic Medium"/>
                <a:cs typeface="Franklin Gothic Medium"/>
              </a:rPr>
              <a:t>c</a:t>
            </a:r>
            <a:r>
              <a:rPr sz="2200" spc="0" dirty="0" smtClean="0">
                <a:latin typeface="Franklin Gothic Medium"/>
                <a:cs typeface="Franklin Gothic Medium"/>
              </a:rPr>
              <a:t>hoo</a:t>
            </a:r>
            <a:r>
              <a:rPr sz="2200" spc="4" dirty="0" smtClean="0">
                <a:latin typeface="Franklin Gothic Medium"/>
                <a:cs typeface="Franklin Gothic Medium"/>
              </a:rPr>
              <a:t>l</a:t>
            </a:r>
            <a:r>
              <a:rPr sz="2200" spc="0" dirty="0" smtClean="0">
                <a:latin typeface="Franklin Gothic Medium"/>
                <a:cs typeface="Franklin Gothic Medium"/>
              </a:rPr>
              <a:t>s</a:t>
            </a:r>
            <a:r>
              <a:rPr sz="2200" spc="262" dirty="0" smtClean="0">
                <a:latin typeface="Franklin Gothic Medium"/>
                <a:cs typeface="Franklin Gothic Medium"/>
              </a:rPr>
              <a:t> </a:t>
            </a:r>
            <a:r>
              <a:rPr sz="2200" spc="0" dirty="0" smtClean="0">
                <a:latin typeface="Franklin Gothic Medium"/>
                <a:cs typeface="Franklin Gothic Medium"/>
              </a:rPr>
              <a:t>re</a:t>
            </a:r>
            <a:r>
              <a:rPr sz="2200" spc="4" dirty="0" smtClean="0">
                <a:latin typeface="Franklin Gothic Medium"/>
                <a:cs typeface="Franklin Gothic Medium"/>
              </a:rPr>
              <a:t>q</a:t>
            </a:r>
            <a:r>
              <a:rPr sz="2200" spc="0" dirty="0" smtClean="0">
                <a:latin typeface="Franklin Gothic Medium"/>
                <a:cs typeface="Franklin Gothic Medium"/>
              </a:rPr>
              <a:t>ui</a:t>
            </a:r>
            <a:r>
              <a:rPr sz="2200" spc="4" dirty="0" smtClean="0">
                <a:latin typeface="Franklin Gothic Medium"/>
                <a:cs typeface="Franklin Gothic Medium"/>
              </a:rPr>
              <a:t>r</a:t>
            </a:r>
            <a:r>
              <a:rPr sz="2200" spc="0" dirty="0" smtClean="0">
                <a:latin typeface="Franklin Gothic Medium"/>
                <a:cs typeface="Franklin Gothic Medium"/>
              </a:rPr>
              <a:t>ing</a:t>
            </a:r>
            <a:r>
              <a:rPr sz="2200" spc="249" dirty="0" smtClean="0">
                <a:latin typeface="Franklin Gothic Medium"/>
                <a:cs typeface="Franklin Gothic Medium"/>
              </a:rPr>
              <a:t> </a:t>
            </a:r>
            <a:r>
              <a:rPr sz="2200" spc="-9" dirty="0" smtClean="0">
                <a:latin typeface="Franklin Gothic Medium"/>
                <a:cs typeface="Franklin Gothic Medium"/>
              </a:rPr>
              <a:t>t</a:t>
            </a:r>
            <a:r>
              <a:rPr sz="2200" spc="0" dirty="0" smtClean="0">
                <a:latin typeface="Franklin Gothic Medium"/>
                <a:cs typeface="Franklin Gothic Medium"/>
              </a:rPr>
              <a:t>he</a:t>
            </a:r>
            <a:r>
              <a:rPr sz="2200" spc="87" dirty="0" smtClean="0">
                <a:latin typeface="Franklin Gothic Medium"/>
                <a:cs typeface="Franklin Gothic Medium"/>
              </a:rPr>
              <a:t> </a:t>
            </a:r>
            <a:r>
              <a:rPr sz="2200" spc="0" dirty="0" smtClean="0">
                <a:latin typeface="Franklin Gothic Medium"/>
                <a:cs typeface="Franklin Gothic Medium"/>
              </a:rPr>
              <a:t>SH</a:t>
            </a:r>
            <a:r>
              <a:rPr sz="2200" spc="-25" dirty="0" smtClean="0">
                <a:latin typeface="Franklin Gothic Medium"/>
                <a:cs typeface="Franklin Gothic Medium"/>
              </a:rPr>
              <a:t>S</a:t>
            </a:r>
            <a:r>
              <a:rPr sz="2200" spc="-109" dirty="0" smtClean="0">
                <a:latin typeface="Franklin Gothic Medium"/>
                <a:cs typeface="Franklin Gothic Medium"/>
              </a:rPr>
              <a:t>A</a:t>
            </a:r>
            <a:r>
              <a:rPr sz="2200" spc="0" dirty="0" smtClean="0">
                <a:latin typeface="Franklin Gothic Medium"/>
                <a:cs typeface="Franklin Gothic Medium"/>
              </a:rPr>
              <a:t>T</a:t>
            </a:r>
            <a:r>
              <a:rPr sz="2200" spc="49" dirty="0" smtClean="0">
                <a:latin typeface="Franklin Gothic Medium"/>
                <a:cs typeface="Franklin Gothic Medium"/>
              </a:rPr>
              <a:t> </a:t>
            </a:r>
            <a:r>
              <a:rPr sz="2200" spc="0" dirty="0" smtClean="0">
                <a:latin typeface="Franklin Gothic Medium"/>
                <a:cs typeface="Franklin Gothic Medium"/>
              </a:rPr>
              <a:t>are</a:t>
            </a:r>
            <a:r>
              <a:rPr sz="2200" spc="45" dirty="0" smtClean="0">
                <a:latin typeface="Franklin Gothic Medium"/>
                <a:cs typeface="Franklin Gothic Medium"/>
              </a:rPr>
              <a:t> </a:t>
            </a:r>
            <a:r>
              <a:rPr sz="2200" spc="0" dirty="0" smtClean="0">
                <a:latin typeface="Franklin Gothic Medium"/>
                <a:cs typeface="Franklin Gothic Medium"/>
              </a:rPr>
              <a:t>based</a:t>
            </a:r>
            <a:r>
              <a:rPr sz="2200" spc="57" dirty="0" smtClean="0">
                <a:latin typeface="Franklin Gothic Medium"/>
                <a:cs typeface="Franklin Gothic Medium"/>
              </a:rPr>
              <a:t> </a:t>
            </a:r>
            <a:r>
              <a:rPr sz="2200" spc="0" dirty="0" smtClean="0">
                <a:latin typeface="Franklin Gothic Medium"/>
                <a:cs typeface="Franklin Gothic Medium"/>
              </a:rPr>
              <a:t>o</a:t>
            </a:r>
            <a:r>
              <a:rPr sz="2200" spc="-4" dirty="0" smtClean="0">
                <a:latin typeface="Franklin Gothic Medium"/>
                <a:cs typeface="Franklin Gothic Medium"/>
              </a:rPr>
              <a:t>n</a:t>
            </a:r>
            <a:r>
              <a:rPr sz="2200" spc="0" dirty="0" smtClean="0">
                <a:latin typeface="Franklin Gothic Medium"/>
                <a:cs typeface="Franklin Gothic Medium"/>
              </a:rPr>
              <a:t>:</a:t>
            </a:r>
            <a:endParaRPr sz="2200" dirty="0">
              <a:latin typeface="Franklin Gothic Medium"/>
              <a:cs typeface="Franklin Gothic Medium"/>
            </a:endParaRPr>
          </a:p>
        </p:txBody>
      </p:sp>
      <p:sp>
        <p:nvSpPr>
          <p:cNvPr id="7" name="object 7"/>
          <p:cNvSpPr txBox="1"/>
          <p:nvPr/>
        </p:nvSpPr>
        <p:spPr>
          <a:xfrm>
            <a:off x="685089" y="2597188"/>
            <a:ext cx="261551" cy="340636"/>
          </a:xfrm>
          <a:prstGeom prst="rect">
            <a:avLst/>
          </a:prstGeom>
        </p:spPr>
        <p:txBody>
          <a:bodyPr wrap="square" lIns="0" tIns="0" rIns="0" bIns="0" rtlCol="0">
            <a:noAutofit/>
          </a:bodyPr>
          <a:lstStyle/>
          <a:p>
            <a:pPr marL="12700">
              <a:lnSpc>
                <a:spcPts val="2910"/>
              </a:lnSpc>
              <a:spcBef>
                <a:spcPts val="145"/>
              </a:spcBef>
            </a:pPr>
            <a:r>
              <a:rPr sz="2750" spc="0" dirty="0" smtClean="0">
                <a:latin typeface="Wingdings"/>
                <a:cs typeface="Wingdings"/>
              </a:rPr>
              <a:t></a:t>
            </a:r>
            <a:endParaRPr sz="2750">
              <a:latin typeface="Wingdings"/>
              <a:cs typeface="Wingdings"/>
            </a:endParaRPr>
          </a:p>
        </p:txBody>
      </p:sp>
      <p:sp>
        <p:nvSpPr>
          <p:cNvPr id="6" name="object 6"/>
          <p:cNvSpPr txBox="1"/>
          <p:nvPr/>
        </p:nvSpPr>
        <p:spPr>
          <a:xfrm>
            <a:off x="1691208" y="3088164"/>
            <a:ext cx="198359" cy="1086134"/>
          </a:xfrm>
          <a:prstGeom prst="rect">
            <a:avLst/>
          </a:prstGeom>
        </p:spPr>
        <p:txBody>
          <a:bodyPr wrap="square" lIns="0" tIns="0" rIns="0" bIns="0" rtlCol="0">
            <a:noAutofit/>
          </a:bodyPr>
          <a:lstStyle/>
          <a:p>
            <a:pPr marL="12700" marR="185">
              <a:lnSpc>
                <a:spcPts val="2145"/>
              </a:lnSpc>
              <a:spcBef>
                <a:spcPts val="107"/>
              </a:spcBef>
            </a:pPr>
            <a:r>
              <a:rPr sz="2000" spc="0" dirty="0" smtClean="0">
                <a:latin typeface="Wingdings"/>
                <a:cs typeface="Wingdings"/>
              </a:rPr>
              <a:t></a:t>
            </a:r>
            <a:endParaRPr sz="2000">
              <a:latin typeface="Wingdings"/>
              <a:cs typeface="Wingdings"/>
            </a:endParaRPr>
          </a:p>
          <a:p>
            <a:pPr marL="12700" marR="185">
              <a:lnSpc>
                <a:spcPct val="92488"/>
              </a:lnSpc>
              <a:spcBef>
                <a:spcPts val="1273"/>
              </a:spcBef>
            </a:pPr>
            <a:r>
              <a:rPr sz="2000" spc="0" dirty="0" smtClean="0">
                <a:latin typeface="Wingdings"/>
                <a:cs typeface="Wingdings"/>
              </a:rPr>
              <a:t></a:t>
            </a:r>
            <a:endParaRPr sz="2000">
              <a:latin typeface="Wingdings"/>
              <a:cs typeface="Wingdings"/>
            </a:endParaRPr>
          </a:p>
          <a:p>
            <a:pPr marL="12700">
              <a:lnSpc>
                <a:spcPct val="92488"/>
              </a:lnSpc>
              <a:spcBef>
                <a:spcPts val="1383"/>
              </a:spcBef>
            </a:pPr>
            <a:r>
              <a:rPr sz="2000" spc="0" dirty="0" smtClean="0">
                <a:latin typeface="Wingdings"/>
                <a:cs typeface="Wingdings"/>
              </a:rPr>
              <a:t></a:t>
            </a:r>
            <a:endParaRPr sz="2000">
              <a:latin typeface="Wingdings"/>
              <a:cs typeface="Wingdings"/>
            </a:endParaRPr>
          </a:p>
        </p:txBody>
      </p:sp>
      <p:sp>
        <p:nvSpPr>
          <p:cNvPr id="5" name="object 5"/>
          <p:cNvSpPr txBox="1"/>
          <p:nvPr/>
        </p:nvSpPr>
        <p:spPr>
          <a:xfrm>
            <a:off x="2194131" y="3088532"/>
            <a:ext cx="7153440" cy="1086134"/>
          </a:xfrm>
          <a:prstGeom prst="rect">
            <a:avLst/>
          </a:prstGeom>
        </p:spPr>
        <p:txBody>
          <a:bodyPr wrap="square" lIns="0" tIns="0" rIns="0" bIns="0" rtlCol="0">
            <a:noAutofit/>
          </a:bodyPr>
          <a:lstStyle/>
          <a:p>
            <a:pPr marL="12700" marR="43197">
              <a:lnSpc>
                <a:spcPts val="2155"/>
              </a:lnSpc>
              <a:spcBef>
                <a:spcPts val="107"/>
              </a:spcBef>
            </a:pPr>
            <a:r>
              <a:rPr sz="2000" spc="-9" dirty="0" smtClean="0">
                <a:latin typeface="Franklin Gothic Medium"/>
                <a:cs typeface="Franklin Gothic Medium"/>
              </a:rPr>
              <a:t>S</a:t>
            </a:r>
            <a:r>
              <a:rPr sz="2000" spc="0" dirty="0" smtClean="0">
                <a:latin typeface="Franklin Gothic Medium"/>
                <a:cs typeface="Franklin Gothic Medium"/>
              </a:rPr>
              <a:t>tud</a:t>
            </a:r>
            <a:r>
              <a:rPr sz="2000" spc="-9" dirty="0" smtClean="0">
                <a:latin typeface="Franklin Gothic Medium"/>
                <a:cs typeface="Franklin Gothic Medium"/>
              </a:rPr>
              <a:t>e</a:t>
            </a:r>
            <a:r>
              <a:rPr sz="2000" spc="0" dirty="0" smtClean="0">
                <a:latin typeface="Franklin Gothic Medium"/>
                <a:cs typeface="Franklin Gothic Medium"/>
              </a:rPr>
              <a:t>n</a:t>
            </a:r>
            <a:r>
              <a:rPr sz="2000" spc="4" dirty="0" smtClean="0">
                <a:latin typeface="Franklin Gothic Medium"/>
                <a:cs typeface="Franklin Gothic Medium"/>
              </a:rPr>
              <a:t>t</a:t>
            </a:r>
            <a:r>
              <a:rPr sz="2000" spc="0" dirty="0" smtClean="0">
                <a:latin typeface="Franklin Gothic Medium"/>
                <a:cs typeface="Franklin Gothic Medium"/>
              </a:rPr>
              <a:t>’s</a:t>
            </a:r>
            <a:r>
              <a:rPr sz="2000" spc="206" dirty="0" smtClean="0">
                <a:latin typeface="Franklin Gothic Medium"/>
                <a:cs typeface="Franklin Gothic Medium"/>
              </a:rPr>
              <a:t> </a:t>
            </a:r>
            <a:r>
              <a:rPr sz="2000" spc="0" dirty="0" smtClean="0">
                <a:latin typeface="Franklin Gothic Medium"/>
                <a:cs typeface="Franklin Gothic Medium"/>
              </a:rPr>
              <a:t>sc</a:t>
            </a:r>
            <a:r>
              <a:rPr sz="2000" spc="-9" dirty="0" smtClean="0">
                <a:latin typeface="Franklin Gothic Medium"/>
                <a:cs typeface="Franklin Gothic Medium"/>
              </a:rPr>
              <a:t>o</a:t>
            </a:r>
            <a:r>
              <a:rPr sz="2000" spc="0" dirty="0" smtClean="0">
                <a:latin typeface="Franklin Gothic Medium"/>
                <a:cs typeface="Franklin Gothic Medium"/>
              </a:rPr>
              <a:t>re</a:t>
            </a:r>
            <a:endParaRPr sz="2000">
              <a:latin typeface="Franklin Gothic Medium"/>
              <a:cs typeface="Franklin Gothic Medium"/>
            </a:endParaRPr>
          </a:p>
          <a:p>
            <a:pPr marL="12700">
              <a:lnSpc>
                <a:spcPct val="94482"/>
              </a:lnSpc>
              <a:spcBef>
                <a:spcPts val="1224"/>
              </a:spcBef>
            </a:pPr>
            <a:r>
              <a:rPr sz="2000" spc="-9" dirty="0" smtClean="0">
                <a:latin typeface="Franklin Gothic Medium"/>
                <a:cs typeface="Franklin Gothic Medium"/>
              </a:rPr>
              <a:t>S</a:t>
            </a:r>
            <a:r>
              <a:rPr sz="2000" spc="0" dirty="0" smtClean="0">
                <a:latin typeface="Franklin Gothic Medium"/>
                <a:cs typeface="Franklin Gothic Medium"/>
              </a:rPr>
              <a:t>tud</a:t>
            </a:r>
            <a:r>
              <a:rPr sz="2000" spc="-9" dirty="0" smtClean="0">
                <a:latin typeface="Franklin Gothic Medium"/>
                <a:cs typeface="Franklin Gothic Medium"/>
              </a:rPr>
              <a:t>e</a:t>
            </a:r>
            <a:r>
              <a:rPr sz="2000" spc="0" dirty="0" smtClean="0">
                <a:latin typeface="Franklin Gothic Medium"/>
                <a:cs typeface="Franklin Gothic Medium"/>
              </a:rPr>
              <a:t>n</a:t>
            </a:r>
            <a:r>
              <a:rPr sz="2000" spc="4" dirty="0" smtClean="0">
                <a:latin typeface="Franklin Gothic Medium"/>
                <a:cs typeface="Franklin Gothic Medium"/>
              </a:rPr>
              <a:t>t</a:t>
            </a:r>
            <a:r>
              <a:rPr sz="2000" spc="0" dirty="0" smtClean="0">
                <a:latin typeface="Franklin Gothic Medium"/>
                <a:cs typeface="Franklin Gothic Medium"/>
              </a:rPr>
              <a:t>’s</a:t>
            </a:r>
            <a:r>
              <a:rPr sz="2000" spc="211" dirty="0" smtClean="0">
                <a:latin typeface="Franklin Gothic Medium"/>
                <a:cs typeface="Franklin Gothic Medium"/>
              </a:rPr>
              <a:t> </a:t>
            </a:r>
            <a:r>
              <a:rPr sz="2000" spc="0" dirty="0" smtClean="0">
                <a:latin typeface="Franklin Gothic Medium"/>
                <a:cs typeface="Franklin Gothic Medium"/>
              </a:rPr>
              <a:t>pri</a:t>
            </a:r>
            <a:r>
              <a:rPr sz="2000" spc="-9" dirty="0" smtClean="0">
                <a:latin typeface="Franklin Gothic Medium"/>
                <a:cs typeface="Franklin Gothic Medium"/>
              </a:rPr>
              <a:t>o</a:t>
            </a:r>
            <a:r>
              <a:rPr sz="2000" spc="0" dirty="0" smtClean="0">
                <a:latin typeface="Franklin Gothic Medium"/>
                <a:cs typeface="Franklin Gothic Medium"/>
              </a:rPr>
              <a:t>rity</a:t>
            </a:r>
            <a:r>
              <a:rPr sz="2000" spc="232" dirty="0" smtClean="0">
                <a:latin typeface="Franklin Gothic Medium"/>
                <a:cs typeface="Franklin Gothic Medium"/>
              </a:rPr>
              <a:t> </a:t>
            </a:r>
            <a:r>
              <a:rPr sz="2000" spc="0" dirty="0" smtClean="0">
                <a:latin typeface="Franklin Gothic Medium"/>
                <a:cs typeface="Franklin Gothic Medium"/>
              </a:rPr>
              <a:t>of</a:t>
            </a:r>
            <a:r>
              <a:rPr sz="2000" spc="6" dirty="0" smtClean="0">
                <a:latin typeface="Franklin Gothic Medium"/>
                <a:cs typeface="Franklin Gothic Medium"/>
              </a:rPr>
              <a:t> </a:t>
            </a:r>
            <a:r>
              <a:rPr sz="2000" spc="4" dirty="0" smtClean="0">
                <a:latin typeface="Franklin Gothic Medium"/>
                <a:cs typeface="Franklin Gothic Medium"/>
              </a:rPr>
              <a:t>c</a:t>
            </a:r>
            <a:r>
              <a:rPr sz="2000" spc="0" dirty="0" smtClean="0">
                <a:latin typeface="Franklin Gothic Medium"/>
                <a:cs typeface="Franklin Gothic Medium"/>
              </a:rPr>
              <a:t>hoi</a:t>
            </a:r>
            <a:r>
              <a:rPr sz="2000" spc="-9" dirty="0" smtClean="0">
                <a:latin typeface="Franklin Gothic Medium"/>
                <a:cs typeface="Franklin Gothic Medium"/>
              </a:rPr>
              <a:t>c</a:t>
            </a:r>
            <a:r>
              <a:rPr sz="2000" spc="0" dirty="0" smtClean="0">
                <a:latin typeface="Franklin Gothic Medium"/>
                <a:cs typeface="Franklin Gothic Medium"/>
              </a:rPr>
              <a:t>es</a:t>
            </a:r>
            <a:r>
              <a:rPr sz="2000" spc="303" dirty="0" smtClean="0">
                <a:latin typeface="Franklin Gothic Medium"/>
                <a:cs typeface="Franklin Gothic Medium"/>
              </a:rPr>
              <a:t> </a:t>
            </a:r>
            <a:r>
              <a:rPr sz="2000" spc="-4" dirty="0" smtClean="0">
                <a:latin typeface="Franklin Gothic Medium"/>
                <a:cs typeface="Franklin Gothic Medium"/>
              </a:rPr>
              <a:t>a</a:t>
            </a:r>
            <a:r>
              <a:rPr sz="2000" spc="0" dirty="0" smtClean="0">
                <a:latin typeface="Franklin Gothic Medium"/>
                <a:cs typeface="Franklin Gothic Medium"/>
              </a:rPr>
              <a:t>s</a:t>
            </a:r>
            <a:r>
              <a:rPr sz="2000" spc="51" dirty="0" smtClean="0">
                <a:latin typeface="Franklin Gothic Medium"/>
                <a:cs typeface="Franklin Gothic Medium"/>
              </a:rPr>
              <a:t> </a:t>
            </a:r>
            <a:r>
              <a:rPr sz="2000" spc="0" dirty="0" smtClean="0">
                <a:latin typeface="Franklin Gothic Medium"/>
                <a:cs typeface="Franklin Gothic Medium"/>
              </a:rPr>
              <a:t>l</a:t>
            </a:r>
            <a:r>
              <a:rPr sz="2000" spc="-4" dirty="0" smtClean="0">
                <a:latin typeface="Franklin Gothic Medium"/>
                <a:cs typeface="Franklin Gothic Medium"/>
              </a:rPr>
              <a:t>i</a:t>
            </a:r>
            <a:r>
              <a:rPr sz="2000" spc="9" dirty="0" smtClean="0">
                <a:latin typeface="Franklin Gothic Medium"/>
                <a:cs typeface="Franklin Gothic Medium"/>
              </a:rPr>
              <a:t>s</a:t>
            </a:r>
            <a:r>
              <a:rPr sz="2000" spc="-9" dirty="0" smtClean="0">
                <a:latin typeface="Franklin Gothic Medium"/>
                <a:cs typeface="Franklin Gothic Medium"/>
              </a:rPr>
              <a:t>t</a:t>
            </a:r>
            <a:r>
              <a:rPr sz="2000" spc="0" dirty="0" smtClean="0">
                <a:latin typeface="Franklin Gothic Medium"/>
                <a:cs typeface="Franklin Gothic Medium"/>
              </a:rPr>
              <a:t>ed</a:t>
            </a:r>
            <a:r>
              <a:rPr sz="2000" spc="183" dirty="0" smtClean="0">
                <a:latin typeface="Franklin Gothic Medium"/>
                <a:cs typeface="Franklin Gothic Medium"/>
              </a:rPr>
              <a:t> </a:t>
            </a:r>
            <a:r>
              <a:rPr sz="2000" spc="0" dirty="0" smtClean="0">
                <a:latin typeface="Franklin Gothic Medium"/>
                <a:cs typeface="Franklin Gothic Medium"/>
              </a:rPr>
              <a:t>on</a:t>
            </a:r>
            <a:r>
              <a:rPr sz="2000" spc="21" dirty="0" smtClean="0">
                <a:latin typeface="Franklin Gothic Medium"/>
                <a:cs typeface="Franklin Gothic Medium"/>
              </a:rPr>
              <a:t> </a:t>
            </a:r>
            <a:r>
              <a:rPr sz="2000" spc="0" dirty="0" smtClean="0">
                <a:latin typeface="Franklin Gothic Medium"/>
                <a:cs typeface="Franklin Gothic Medium"/>
              </a:rPr>
              <a:t>t</a:t>
            </a:r>
            <a:r>
              <a:rPr sz="2000" spc="4" dirty="0" smtClean="0">
                <a:latin typeface="Franklin Gothic Medium"/>
                <a:cs typeface="Franklin Gothic Medium"/>
              </a:rPr>
              <a:t>h</a:t>
            </a:r>
            <a:r>
              <a:rPr sz="2000" spc="0" dirty="0" smtClean="0">
                <a:latin typeface="Franklin Gothic Medium"/>
                <a:cs typeface="Franklin Gothic Medium"/>
              </a:rPr>
              <a:t>e</a:t>
            </a:r>
            <a:r>
              <a:rPr sz="2000" spc="62" dirty="0" smtClean="0">
                <a:latin typeface="Franklin Gothic Medium"/>
                <a:cs typeface="Franklin Gothic Medium"/>
              </a:rPr>
              <a:t> </a:t>
            </a:r>
            <a:r>
              <a:rPr sz="2000" spc="-4" dirty="0" smtClean="0">
                <a:latin typeface="Franklin Gothic Medium"/>
                <a:cs typeface="Franklin Gothic Medium"/>
              </a:rPr>
              <a:t>a</a:t>
            </a:r>
            <a:r>
              <a:rPr sz="2000" spc="0" dirty="0" smtClean="0">
                <a:latin typeface="Franklin Gothic Medium"/>
                <a:cs typeface="Franklin Gothic Medium"/>
              </a:rPr>
              <a:t>ns</a:t>
            </a:r>
            <a:r>
              <a:rPr sz="2000" spc="-25" dirty="0" smtClean="0">
                <a:latin typeface="Franklin Gothic Medium"/>
                <a:cs typeface="Franklin Gothic Medium"/>
              </a:rPr>
              <a:t>w</a:t>
            </a:r>
            <a:r>
              <a:rPr sz="2000" spc="0" dirty="0" smtClean="0">
                <a:latin typeface="Franklin Gothic Medium"/>
                <a:cs typeface="Franklin Gothic Medium"/>
              </a:rPr>
              <a:t>er</a:t>
            </a:r>
            <a:r>
              <a:rPr sz="2000" spc="177" dirty="0" smtClean="0">
                <a:latin typeface="Franklin Gothic Medium"/>
                <a:cs typeface="Franklin Gothic Medium"/>
              </a:rPr>
              <a:t> </a:t>
            </a:r>
            <a:r>
              <a:rPr sz="2000" spc="0" dirty="0" smtClean="0">
                <a:latin typeface="Franklin Gothic Medium"/>
                <a:cs typeface="Franklin Gothic Medium"/>
              </a:rPr>
              <a:t>she</a:t>
            </a:r>
            <a:r>
              <a:rPr sz="2000" spc="-4" dirty="0" smtClean="0">
                <a:latin typeface="Franklin Gothic Medium"/>
                <a:cs typeface="Franklin Gothic Medium"/>
              </a:rPr>
              <a:t>e</a:t>
            </a:r>
            <a:r>
              <a:rPr sz="2000" spc="0" dirty="0" smtClean="0">
                <a:latin typeface="Franklin Gothic Medium"/>
                <a:cs typeface="Franklin Gothic Medium"/>
              </a:rPr>
              <a:t>t</a:t>
            </a:r>
            <a:endParaRPr sz="2000">
              <a:latin typeface="Franklin Gothic Medium"/>
              <a:cs typeface="Franklin Gothic Medium"/>
            </a:endParaRPr>
          </a:p>
          <a:p>
            <a:pPr marL="12700" marR="43197">
              <a:lnSpc>
                <a:spcPct val="94482"/>
              </a:lnSpc>
              <a:spcBef>
                <a:spcPts val="1335"/>
              </a:spcBef>
            </a:pPr>
            <a:r>
              <a:rPr sz="2000" spc="0" dirty="0" smtClean="0">
                <a:latin typeface="Franklin Gothic Medium"/>
                <a:cs typeface="Franklin Gothic Medium"/>
              </a:rPr>
              <a:t>S</a:t>
            </a:r>
            <a:r>
              <a:rPr sz="2000" spc="-4" dirty="0" smtClean="0">
                <a:latin typeface="Franklin Gothic Medium"/>
                <a:cs typeface="Franklin Gothic Medium"/>
              </a:rPr>
              <a:t>ea</a:t>
            </a:r>
            <a:r>
              <a:rPr sz="2000" spc="0" dirty="0" smtClean="0">
                <a:latin typeface="Franklin Gothic Medium"/>
                <a:cs typeface="Franklin Gothic Medium"/>
              </a:rPr>
              <a:t>t</a:t>
            </a:r>
            <a:r>
              <a:rPr sz="2000" spc="111" dirty="0" smtClean="0">
                <a:latin typeface="Franklin Gothic Medium"/>
                <a:cs typeface="Franklin Gothic Medium"/>
              </a:rPr>
              <a:t> </a:t>
            </a:r>
            <a:r>
              <a:rPr sz="2000" spc="-19" dirty="0" smtClean="0">
                <a:latin typeface="Franklin Gothic Medium"/>
                <a:cs typeface="Franklin Gothic Medium"/>
              </a:rPr>
              <a:t>a</a:t>
            </a:r>
            <a:r>
              <a:rPr sz="2000" spc="-29" dirty="0" smtClean="0">
                <a:latin typeface="Franklin Gothic Medium"/>
                <a:cs typeface="Franklin Gothic Medium"/>
              </a:rPr>
              <a:t>v</a:t>
            </a:r>
            <a:r>
              <a:rPr sz="2000" spc="-4" dirty="0" smtClean="0">
                <a:latin typeface="Franklin Gothic Medium"/>
                <a:cs typeface="Franklin Gothic Medium"/>
              </a:rPr>
              <a:t>a</a:t>
            </a:r>
            <a:r>
              <a:rPr sz="2000" spc="0" dirty="0" smtClean="0">
                <a:latin typeface="Franklin Gothic Medium"/>
                <a:cs typeface="Franklin Gothic Medium"/>
              </a:rPr>
              <a:t>i</a:t>
            </a:r>
            <a:r>
              <a:rPr sz="2000" spc="-9" dirty="0" smtClean="0">
                <a:latin typeface="Franklin Gothic Medium"/>
                <a:cs typeface="Franklin Gothic Medium"/>
              </a:rPr>
              <a:t>l</a:t>
            </a:r>
            <a:r>
              <a:rPr sz="2000" spc="-4" dirty="0" smtClean="0">
                <a:latin typeface="Franklin Gothic Medium"/>
                <a:cs typeface="Franklin Gothic Medium"/>
              </a:rPr>
              <a:t>a</a:t>
            </a:r>
            <a:r>
              <a:rPr sz="2000" spc="0" dirty="0" smtClean="0">
                <a:latin typeface="Franklin Gothic Medium"/>
                <a:cs typeface="Franklin Gothic Medium"/>
              </a:rPr>
              <a:t>bi</a:t>
            </a:r>
            <a:r>
              <a:rPr sz="2000" spc="-4" dirty="0" smtClean="0">
                <a:latin typeface="Franklin Gothic Medium"/>
                <a:cs typeface="Franklin Gothic Medium"/>
              </a:rPr>
              <a:t>l</a:t>
            </a:r>
            <a:r>
              <a:rPr sz="2000" spc="0" dirty="0" smtClean="0">
                <a:latin typeface="Franklin Gothic Medium"/>
                <a:cs typeface="Franklin Gothic Medium"/>
              </a:rPr>
              <a:t>ity</a:t>
            </a:r>
            <a:endParaRPr sz="2000">
              <a:latin typeface="Franklin Gothic Medium"/>
              <a:cs typeface="Franklin Gothic Medium"/>
            </a:endParaRPr>
          </a:p>
        </p:txBody>
      </p:sp>
      <p:sp>
        <p:nvSpPr>
          <p:cNvPr id="4" name="object 4"/>
          <p:cNvSpPr txBox="1"/>
          <p:nvPr/>
        </p:nvSpPr>
        <p:spPr>
          <a:xfrm>
            <a:off x="685092" y="4288016"/>
            <a:ext cx="261348" cy="340359"/>
          </a:xfrm>
          <a:prstGeom prst="rect">
            <a:avLst/>
          </a:prstGeom>
        </p:spPr>
        <p:txBody>
          <a:bodyPr wrap="square" lIns="0" tIns="0" rIns="0" bIns="0" rtlCol="0">
            <a:noAutofit/>
          </a:bodyPr>
          <a:lstStyle/>
          <a:p>
            <a:pPr marL="12700">
              <a:lnSpc>
                <a:spcPts val="2905"/>
              </a:lnSpc>
              <a:spcBef>
                <a:spcPts val="145"/>
              </a:spcBef>
            </a:pPr>
            <a:r>
              <a:rPr sz="2750" spc="0" dirty="0" smtClean="0">
                <a:latin typeface="Wingdings"/>
                <a:cs typeface="Wingdings"/>
              </a:rPr>
              <a:t></a:t>
            </a:r>
            <a:endParaRPr sz="2750">
              <a:latin typeface="Wingdings"/>
              <a:cs typeface="Wingdings"/>
            </a:endParaRPr>
          </a:p>
        </p:txBody>
      </p:sp>
      <p:sp>
        <p:nvSpPr>
          <p:cNvPr id="3" name="object 3"/>
          <p:cNvSpPr txBox="1"/>
          <p:nvPr/>
        </p:nvSpPr>
        <p:spPr>
          <a:xfrm>
            <a:off x="1131345" y="4340035"/>
            <a:ext cx="8261084" cy="1025005"/>
          </a:xfrm>
          <a:prstGeom prst="rect">
            <a:avLst/>
          </a:prstGeom>
        </p:spPr>
        <p:txBody>
          <a:bodyPr wrap="square" lIns="0" tIns="0" rIns="0" bIns="0" rtlCol="0">
            <a:noAutofit/>
          </a:bodyPr>
          <a:lstStyle/>
          <a:p>
            <a:pPr marL="12700">
              <a:lnSpc>
                <a:spcPts val="2355"/>
              </a:lnSpc>
              <a:spcBef>
                <a:spcPts val="117"/>
              </a:spcBef>
            </a:pPr>
            <a:r>
              <a:rPr sz="2200" spc="0" dirty="0" smtClean="0">
                <a:latin typeface="Franklin Gothic Medium"/>
                <a:cs typeface="Franklin Gothic Medium"/>
              </a:rPr>
              <a:t>O</a:t>
            </a:r>
            <a:r>
              <a:rPr sz="2200" spc="39" dirty="0" smtClean="0">
                <a:latin typeface="Franklin Gothic Medium"/>
                <a:cs typeface="Franklin Gothic Medium"/>
              </a:rPr>
              <a:t>f</a:t>
            </a:r>
            <a:r>
              <a:rPr sz="2200" spc="-19" dirty="0" smtClean="0">
                <a:latin typeface="Franklin Gothic Medium"/>
                <a:cs typeface="Franklin Gothic Medium"/>
              </a:rPr>
              <a:t>f</a:t>
            </a:r>
            <a:r>
              <a:rPr sz="2200" spc="0" dirty="0" smtClean="0">
                <a:latin typeface="Franklin Gothic Medium"/>
                <a:cs typeface="Franklin Gothic Medium"/>
              </a:rPr>
              <a:t>e</a:t>
            </a:r>
            <a:r>
              <a:rPr sz="2200" spc="29" dirty="0" smtClean="0">
                <a:latin typeface="Franklin Gothic Medium"/>
                <a:cs typeface="Franklin Gothic Medium"/>
              </a:rPr>
              <a:t>r</a:t>
            </a:r>
            <a:r>
              <a:rPr sz="2200" spc="0" dirty="0" smtClean="0">
                <a:latin typeface="Franklin Gothic Medium"/>
                <a:cs typeface="Franklin Gothic Medium"/>
              </a:rPr>
              <a:t>s</a:t>
            </a:r>
            <a:r>
              <a:rPr sz="2200" spc="33" dirty="0" smtClean="0">
                <a:latin typeface="Franklin Gothic Medium"/>
                <a:cs typeface="Franklin Gothic Medium"/>
              </a:rPr>
              <a:t> </a:t>
            </a:r>
            <a:r>
              <a:rPr sz="2200" spc="-14" dirty="0" smtClean="0">
                <a:latin typeface="Franklin Gothic Medium"/>
                <a:cs typeface="Franklin Gothic Medium"/>
              </a:rPr>
              <a:t>t</a:t>
            </a:r>
            <a:r>
              <a:rPr sz="2200" spc="0" dirty="0" smtClean="0">
                <a:latin typeface="Franklin Gothic Medium"/>
                <a:cs typeface="Franklin Gothic Medium"/>
              </a:rPr>
              <a:t>o</a:t>
            </a:r>
            <a:r>
              <a:rPr sz="2200" spc="68" dirty="0" smtClean="0">
                <a:latin typeface="Franklin Gothic Medium"/>
                <a:cs typeface="Franklin Gothic Medium"/>
              </a:rPr>
              <a:t> </a:t>
            </a:r>
            <a:r>
              <a:rPr sz="2200" spc="0" dirty="0" smtClean="0">
                <a:latin typeface="Franklin Gothic Medium"/>
                <a:cs typeface="Franklin Gothic Medium"/>
              </a:rPr>
              <a:t>La</a:t>
            </a:r>
            <a:r>
              <a:rPr sz="2200" spc="4" dirty="0" smtClean="0">
                <a:latin typeface="Franklin Gothic Medium"/>
                <a:cs typeface="Franklin Gothic Medium"/>
              </a:rPr>
              <a:t>G</a:t>
            </a:r>
            <a:r>
              <a:rPr sz="2200" spc="0" dirty="0" smtClean="0">
                <a:latin typeface="Franklin Gothic Medium"/>
                <a:cs typeface="Franklin Gothic Medium"/>
              </a:rPr>
              <a:t>uard</a:t>
            </a:r>
            <a:r>
              <a:rPr sz="2200" spc="9" dirty="0" smtClean="0">
                <a:latin typeface="Franklin Gothic Medium"/>
                <a:cs typeface="Franklin Gothic Medium"/>
              </a:rPr>
              <a:t>i</a:t>
            </a:r>
            <a:r>
              <a:rPr sz="2200" spc="0" dirty="0" smtClean="0">
                <a:latin typeface="Franklin Gothic Medium"/>
                <a:cs typeface="Franklin Gothic Medium"/>
              </a:rPr>
              <a:t>a</a:t>
            </a:r>
            <a:r>
              <a:rPr sz="2200" spc="48" dirty="0" smtClean="0">
                <a:latin typeface="Franklin Gothic Medium"/>
                <a:cs typeface="Franklin Gothic Medium"/>
              </a:rPr>
              <a:t> </a:t>
            </a:r>
            <a:r>
              <a:rPr sz="2200" spc="0" dirty="0" smtClean="0">
                <a:latin typeface="Franklin Gothic Medium"/>
                <a:cs typeface="Franklin Gothic Medium"/>
              </a:rPr>
              <a:t>H</a:t>
            </a:r>
            <a:r>
              <a:rPr sz="2200" spc="9" dirty="0" smtClean="0">
                <a:latin typeface="Franklin Gothic Medium"/>
                <a:cs typeface="Franklin Gothic Medium"/>
              </a:rPr>
              <a:t>i</a:t>
            </a:r>
            <a:r>
              <a:rPr sz="2200" spc="0" dirty="0" smtClean="0">
                <a:latin typeface="Franklin Gothic Medium"/>
                <a:cs typeface="Franklin Gothic Medium"/>
              </a:rPr>
              <a:t>gh</a:t>
            </a:r>
            <a:r>
              <a:rPr sz="2200" spc="128" dirty="0" smtClean="0">
                <a:latin typeface="Franklin Gothic Medium"/>
                <a:cs typeface="Franklin Gothic Medium"/>
              </a:rPr>
              <a:t> </a:t>
            </a:r>
            <a:r>
              <a:rPr sz="2200" spc="0" dirty="0" smtClean="0">
                <a:latin typeface="Franklin Gothic Medium"/>
                <a:cs typeface="Franklin Gothic Medium"/>
              </a:rPr>
              <a:t>S</a:t>
            </a:r>
            <a:r>
              <a:rPr sz="2200" spc="14" dirty="0" smtClean="0">
                <a:latin typeface="Franklin Gothic Medium"/>
                <a:cs typeface="Franklin Gothic Medium"/>
              </a:rPr>
              <a:t>c</a:t>
            </a:r>
            <a:r>
              <a:rPr sz="2200" spc="0" dirty="0" smtClean="0">
                <a:latin typeface="Franklin Gothic Medium"/>
                <a:cs typeface="Franklin Gothic Medium"/>
              </a:rPr>
              <a:t>ho</a:t>
            </a:r>
            <a:r>
              <a:rPr sz="2200" spc="4" dirty="0" smtClean="0">
                <a:latin typeface="Franklin Gothic Medium"/>
                <a:cs typeface="Franklin Gothic Medium"/>
              </a:rPr>
              <a:t>o</a:t>
            </a:r>
            <a:r>
              <a:rPr sz="2200" spc="0" dirty="0" smtClean="0">
                <a:latin typeface="Franklin Gothic Medium"/>
                <a:cs typeface="Franklin Gothic Medium"/>
              </a:rPr>
              <a:t>l</a:t>
            </a:r>
            <a:r>
              <a:rPr sz="2200" spc="191" dirty="0" smtClean="0">
                <a:latin typeface="Franklin Gothic Medium"/>
                <a:cs typeface="Franklin Gothic Medium"/>
              </a:rPr>
              <a:t> </a:t>
            </a:r>
            <a:r>
              <a:rPr sz="2200" spc="0" dirty="0" smtClean="0">
                <a:latin typeface="Franklin Gothic Medium"/>
                <a:cs typeface="Franklin Gothic Medium"/>
              </a:rPr>
              <a:t>are</a:t>
            </a:r>
            <a:r>
              <a:rPr sz="2200" spc="30" dirty="0" smtClean="0">
                <a:latin typeface="Franklin Gothic Medium"/>
                <a:cs typeface="Franklin Gothic Medium"/>
              </a:rPr>
              <a:t> </a:t>
            </a:r>
            <a:r>
              <a:rPr sz="2200" spc="0" dirty="0" smtClean="0">
                <a:latin typeface="Franklin Gothic Medium"/>
                <a:cs typeface="Franklin Gothic Medium"/>
              </a:rPr>
              <a:t>based</a:t>
            </a:r>
            <a:r>
              <a:rPr sz="2200" spc="57" dirty="0" smtClean="0">
                <a:latin typeface="Franklin Gothic Medium"/>
                <a:cs typeface="Franklin Gothic Medium"/>
              </a:rPr>
              <a:t> </a:t>
            </a:r>
            <a:r>
              <a:rPr sz="2200" spc="0" dirty="0" smtClean="0">
                <a:latin typeface="Franklin Gothic Medium"/>
                <a:cs typeface="Franklin Gothic Medium"/>
              </a:rPr>
              <a:t>on</a:t>
            </a:r>
            <a:r>
              <a:rPr sz="2200" spc="38" dirty="0" smtClean="0">
                <a:latin typeface="Franklin Gothic Medium"/>
                <a:cs typeface="Franklin Gothic Medium"/>
              </a:rPr>
              <a:t> </a:t>
            </a:r>
            <a:r>
              <a:rPr sz="2200" spc="0" dirty="0" smtClean="0">
                <a:latin typeface="Franklin Gothic Medium"/>
                <a:cs typeface="Franklin Gothic Medium"/>
              </a:rPr>
              <a:t>audition(</a:t>
            </a:r>
            <a:r>
              <a:rPr sz="2200" spc="9" dirty="0" smtClean="0">
                <a:latin typeface="Franklin Gothic Medium"/>
                <a:cs typeface="Franklin Gothic Medium"/>
              </a:rPr>
              <a:t>s</a:t>
            </a:r>
            <a:r>
              <a:rPr sz="2200" spc="0" dirty="0" smtClean="0">
                <a:latin typeface="Franklin Gothic Medium"/>
                <a:cs typeface="Franklin Gothic Medium"/>
              </a:rPr>
              <a:t>)</a:t>
            </a:r>
            <a:r>
              <a:rPr sz="2200" spc="195" dirty="0" smtClean="0">
                <a:latin typeface="Franklin Gothic Medium"/>
                <a:cs typeface="Franklin Gothic Medium"/>
              </a:rPr>
              <a:t> </a:t>
            </a:r>
            <a:r>
              <a:rPr sz="2200" spc="0" dirty="0" smtClean="0">
                <a:latin typeface="Franklin Gothic Medium"/>
                <a:cs typeface="Franklin Gothic Medium"/>
              </a:rPr>
              <a:t>a</a:t>
            </a:r>
            <a:r>
              <a:rPr sz="2200" spc="-4" dirty="0" smtClean="0">
                <a:latin typeface="Franklin Gothic Medium"/>
                <a:cs typeface="Franklin Gothic Medium"/>
              </a:rPr>
              <a:t>n</a:t>
            </a:r>
            <a:r>
              <a:rPr sz="2200" spc="0" dirty="0" smtClean="0">
                <a:latin typeface="Franklin Gothic Medium"/>
                <a:cs typeface="Franklin Gothic Medium"/>
              </a:rPr>
              <a:t>d</a:t>
            </a:r>
            <a:endParaRPr sz="2200">
              <a:latin typeface="Franklin Gothic Medium"/>
              <a:cs typeface="Franklin Gothic Medium"/>
            </a:endParaRPr>
          </a:p>
          <a:p>
            <a:pPr marL="12700" marR="41833">
              <a:lnSpc>
                <a:spcPct val="94482"/>
              </a:lnSpc>
              <a:spcBef>
                <a:spcPts val="27"/>
              </a:spcBef>
            </a:pPr>
            <a:r>
              <a:rPr sz="2200" spc="0" dirty="0" smtClean="0">
                <a:latin typeface="Franklin Gothic Medium"/>
                <a:cs typeface="Franklin Gothic Medium"/>
              </a:rPr>
              <a:t>an academ</a:t>
            </a:r>
            <a:r>
              <a:rPr sz="2200" spc="14" dirty="0" smtClean="0">
                <a:latin typeface="Franklin Gothic Medium"/>
                <a:cs typeface="Franklin Gothic Medium"/>
              </a:rPr>
              <a:t>i</a:t>
            </a:r>
            <a:r>
              <a:rPr sz="2200" spc="0" dirty="0" smtClean="0">
                <a:latin typeface="Franklin Gothic Medium"/>
                <a:cs typeface="Franklin Gothic Medium"/>
              </a:rPr>
              <a:t>c</a:t>
            </a:r>
            <a:r>
              <a:rPr sz="2200" spc="91" dirty="0" smtClean="0">
                <a:latin typeface="Franklin Gothic Medium"/>
                <a:cs typeface="Franklin Gothic Medium"/>
              </a:rPr>
              <a:t> </a:t>
            </a:r>
            <a:r>
              <a:rPr sz="2200" spc="0" dirty="0" smtClean="0">
                <a:latin typeface="Franklin Gothic Medium"/>
                <a:cs typeface="Franklin Gothic Medium"/>
              </a:rPr>
              <a:t>r</a:t>
            </a:r>
            <a:r>
              <a:rPr sz="2200" spc="-19" dirty="0" smtClean="0">
                <a:latin typeface="Franklin Gothic Medium"/>
                <a:cs typeface="Franklin Gothic Medium"/>
              </a:rPr>
              <a:t>e</a:t>
            </a:r>
            <a:r>
              <a:rPr sz="2200" spc="0" dirty="0" smtClean="0">
                <a:latin typeface="Franklin Gothic Medium"/>
                <a:cs typeface="Franklin Gothic Medium"/>
              </a:rPr>
              <a:t>v</a:t>
            </a:r>
            <a:r>
              <a:rPr sz="2200" spc="9" dirty="0" smtClean="0">
                <a:latin typeface="Franklin Gothic Medium"/>
                <a:cs typeface="Franklin Gothic Medium"/>
              </a:rPr>
              <a:t>i</a:t>
            </a:r>
            <a:r>
              <a:rPr sz="2200" spc="-19" dirty="0" smtClean="0">
                <a:latin typeface="Franklin Gothic Medium"/>
                <a:cs typeface="Franklin Gothic Medium"/>
              </a:rPr>
              <a:t>e</a:t>
            </a:r>
            <a:r>
              <a:rPr sz="2200" spc="-50" dirty="0" smtClean="0">
                <a:latin typeface="Franklin Gothic Medium"/>
                <a:cs typeface="Franklin Gothic Medium"/>
              </a:rPr>
              <a:t>w</a:t>
            </a:r>
            <a:r>
              <a:rPr sz="2200" spc="0" dirty="0" smtClean="0">
                <a:latin typeface="Franklin Gothic Medium"/>
                <a:cs typeface="Franklin Gothic Medium"/>
              </a:rPr>
              <a:t>.</a:t>
            </a:r>
            <a:endParaRPr sz="2200">
              <a:latin typeface="Franklin Gothic Medium"/>
              <a:cs typeface="Franklin Gothic Medium"/>
            </a:endParaRPr>
          </a:p>
          <a:p>
            <a:pPr marL="12700" marR="41833">
              <a:lnSpc>
                <a:spcPct val="94482"/>
              </a:lnSpc>
              <a:spcBef>
                <a:spcPts val="1347"/>
              </a:spcBef>
            </a:pPr>
            <a:r>
              <a:rPr sz="2200" spc="0" dirty="0" smtClean="0">
                <a:latin typeface="Franklin Gothic Medium"/>
                <a:cs typeface="Franklin Gothic Medium"/>
              </a:rPr>
              <a:t>All</a:t>
            </a:r>
            <a:r>
              <a:rPr sz="2200" spc="95" dirty="0" smtClean="0">
                <a:latin typeface="Franklin Gothic Medium"/>
                <a:cs typeface="Franklin Gothic Medium"/>
              </a:rPr>
              <a:t> </a:t>
            </a:r>
            <a:r>
              <a:rPr sz="2200" spc="0" dirty="0" smtClean="0">
                <a:latin typeface="Franklin Gothic Medium"/>
                <a:cs typeface="Franklin Gothic Medium"/>
              </a:rPr>
              <a:t>Spec</a:t>
            </a:r>
            <a:r>
              <a:rPr sz="2200" spc="14" dirty="0" smtClean="0">
                <a:latin typeface="Franklin Gothic Medium"/>
                <a:cs typeface="Franklin Gothic Medium"/>
              </a:rPr>
              <a:t>i</a:t>
            </a:r>
            <a:r>
              <a:rPr sz="2200" spc="0" dirty="0" smtClean="0">
                <a:latin typeface="Franklin Gothic Medium"/>
                <a:cs typeface="Franklin Gothic Medium"/>
              </a:rPr>
              <a:t>al</a:t>
            </a:r>
            <a:r>
              <a:rPr sz="2200" spc="9" dirty="0" smtClean="0">
                <a:latin typeface="Franklin Gothic Medium"/>
                <a:cs typeface="Franklin Gothic Medium"/>
              </a:rPr>
              <a:t>i</a:t>
            </a:r>
            <a:r>
              <a:rPr sz="2200" spc="0" dirty="0" smtClean="0">
                <a:latin typeface="Franklin Gothic Medium"/>
                <a:cs typeface="Franklin Gothic Medium"/>
              </a:rPr>
              <a:t>zed</a:t>
            </a:r>
            <a:r>
              <a:rPr sz="2200" spc="277" dirty="0" smtClean="0">
                <a:latin typeface="Franklin Gothic Medium"/>
                <a:cs typeface="Franklin Gothic Medium"/>
              </a:rPr>
              <a:t> </a:t>
            </a:r>
            <a:r>
              <a:rPr sz="2200" spc="4" dirty="0" smtClean="0">
                <a:latin typeface="Franklin Gothic Medium"/>
                <a:cs typeface="Franklin Gothic Medium"/>
              </a:rPr>
              <a:t>H</a:t>
            </a:r>
            <a:r>
              <a:rPr sz="2200" spc="0" dirty="0" smtClean="0">
                <a:latin typeface="Franklin Gothic Medium"/>
                <a:cs typeface="Franklin Gothic Medium"/>
              </a:rPr>
              <a:t>igh</a:t>
            </a:r>
            <a:r>
              <a:rPr sz="2200" spc="114" dirty="0" smtClean="0">
                <a:latin typeface="Franklin Gothic Medium"/>
                <a:cs typeface="Franklin Gothic Medium"/>
              </a:rPr>
              <a:t> </a:t>
            </a:r>
            <a:r>
              <a:rPr sz="2200" spc="0" dirty="0" smtClean="0">
                <a:latin typeface="Franklin Gothic Medium"/>
                <a:cs typeface="Franklin Gothic Medium"/>
              </a:rPr>
              <a:t>S</a:t>
            </a:r>
            <a:r>
              <a:rPr sz="2200" spc="9" dirty="0" smtClean="0">
                <a:latin typeface="Franklin Gothic Medium"/>
                <a:cs typeface="Franklin Gothic Medium"/>
              </a:rPr>
              <a:t>c</a:t>
            </a:r>
            <a:r>
              <a:rPr sz="2200" spc="0" dirty="0" smtClean="0">
                <a:latin typeface="Franklin Gothic Medium"/>
                <a:cs typeface="Franklin Gothic Medium"/>
              </a:rPr>
              <a:t>ho</a:t>
            </a:r>
            <a:r>
              <a:rPr sz="2200" spc="4" dirty="0" smtClean="0">
                <a:latin typeface="Franklin Gothic Medium"/>
                <a:cs typeface="Franklin Gothic Medium"/>
              </a:rPr>
              <a:t>o</a:t>
            </a:r>
            <a:r>
              <a:rPr sz="2200" spc="0" dirty="0" smtClean="0">
                <a:latin typeface="Franklin Gothic Medium"/>
                <a:cs typeface="Franklin Gothic Medium"/>
              </a:rPr>
              <a:t>l</a:t>
            </a:r>
            <a:r>
              <a:rPr sz="2200" spc="156" dirty="0" smtClean="0">
                <a:latin typeface="Franklin Gothic Medium"/>
                <a:cs typeface="Franklin Gothic Medium"/>
              </a:rPr>
              <a:t> </a:t>
            </a:r>
            <a:r>
              <a:rPr sz="2200" spc="0" dirty="0" smtClean="0">
                <a:latin typeface="Franklin Gothic Medium"/>
                <a:cs typeface="Franklin Gothic Medium"/>
              </a:rPr>
              <a:t>o</a:t>
            </a:r>
            <a:r>
              <a:rPr sz="2200" spc="39" dirty="0" smtClean="0">
                <a:latin typeface="Franklin Gothic Medium"/>
                <a:cs typeface="Franklin Gothic Medium"/>
              </a:rPr>
              <a:t>f</a:t>
            </a:r>
            <a:r>
              <a:rPr sz="2200" spc="-19" dirty="0" smtClean="0">
                <a:latin typeface="Franklin Gothic Medium"/>
                <a:cs typeface="Franklin Gothic Medium"/>
              </a:rPr>
              <a:t>f</a:t>
            </a:r>
            <a:r>
              <a:rPr sz="2200" spc="0" dirty="0" smtClean="0">
                <a:latin typeface="Franklin Gothic Medium"/>
                <a:cs typeface="Franklin Gothic Medium"/>
              </a:rPr>
              <a:t>e</a:t>
            </a:r>
            <a:r>
              <a:rPr sz="2200" spc="29" dirty="0" smtClean="0">
                <a:latin typeface="Franklin Gothic Medium"/>
                <a:cs typeface="Franklin Gothic Medium"/>
              </a:rPr>
              <a:t>r</a:t>
            </a:r>
            <a:r>
              <a:rPr sz="2200" spc="0" dirty="0" smtClean="0">
                <a:latin typeface="Franklin Gothic Medium"/>
                <a:cs typeface="Franklin Gothic Medium"/>
              </a:rPr>
              <a:t>s</a:t>
            </a:r>
            <a:r>
              <a:rPr sz="2200" spc="73" dirty="0" smtClean="0">
                <a:latin typeface="Franklin Gothic Medium"/>
                <a:cs typeface="Franklin Gothic Medium"/>
              </a:rPr>
              <a:t> </a:t>
            </a:r>
            <a:r>
              <a:rPr sz="2200" spc="0" dirty="0" smtClean="0">
                <a:latin typeface="Franklin Gothic Medium"/>
                <a:cs typeface="Franklin Gothic Medium"/>
              </a:rPr>
              <a:t>are</a:t>
            </a:r>
            <a:r>
              <a:rPr sz="2200" spc="35" dirty="0" smtClean="0">
                <a:latin typeface="Franklin Gothic Medium"/>
                <a:cs typeface="Franklin Gothic Medium"/>
              </a:rPr>
              <a:t> </a:t>
            </a:r>
            <a:r>
              <a:rPr sz="2200" spc="0" dirty="0" smtClean="0">
                <a:latin typeface="Franklin Gothic Medium"/>
                <a:cs typeface="Franklin Gothic Medium"/>
              </a:rPr>
              <a:t>f</a:t>
            </a:r>
            <a:r>
              <a:rPr sz="2200" spc="9" dirty="0" smtClean="0">
                <a:latin typeface="Franklin Gothic Medium"/>
                <a:cs typeface="Franklin Gothic Medium"/>
              </a:rPr>
              <a:t>i</a:t>
            </a:r>
            <a:r>
              <a:rPr sz="2200" spc="0" dirty="0" smtClean="0">
                <a:latin typeface="Franklin Gothic Medium"/>
                <a:cs typeface="Franklin Gothic Medium"/>
              </a:rPr>
              <a:t>n</a:t>
            </a:r>
            <a:r>
              <a:rPr sz="2200" spc="-4" dirty="0" smtClean="0">
                <a:latin typeface="Franklin Gothic Medium"/>
                <a:cs typeface="Franklin Gothic Medium"/>
              </a:rPr>
              <a:t>a</a:t>
            </a:r>
            <a:r>
              <a:rPr sz="2200" spc="0" dirty="0" smtClean="0">
                <a:latin typeface="Franklin Gothic Medium"/>
                <a:cs typeface="Franklin Gothic Medium"/>
              </a:rPr>
              <a:t>l.</a:t>
            </a:r>
            <a:endParaRPr sz="2200">
              <a:latin typeface="Franklin Gothic Medium"/>
              <a:cs typeface="Franklin Gothic Medium"/>
            </a:endParaRPr>
          </a:p>
        </p:txBody>
      </p:sp>
      <p:sp>
        <p:nvSpPr>
          <p:cNvPr id="2" name="object 2"/>
          <p:cNvSpPr txBox="1"/>
          <p:nvPr/>
        </p:nvSpPr>
        <p:spPr>
          <a:xfrm>
            <a:off x="685092" y="5036389"/>
            <a:ext cx="261348" cy="340360"/>
          </a:xfrm>
          <a:prstGeom prst="rect">
            <a:avLst/>
          </a:prstGeom>
        </p:spPr>
        <p:txBody>
          <a:bodyPr wrap="square" lIns="0" tIns="0" rIns="0" bIns="0" rtlCol="0">
            <a:noAutofit/>
          </a:bodyPr>
          <a:lstStyle/>
          <a:p>
            <a:pPr marL="12700">
              <a:lnSpc>
                <a:spcPts val="2905"/>
              </a:lnSpc>
              <a:spcBef>
                <a:spcPts val="145"/>
              </a:spcBef>
            </a:pPr>
            <a:r>
              <a:rPr sz="2750" spc="0" dirty="0" smtClean="0">
                <a:latin typeface="Wingdings"/>
                <a:cs typeface="Wingdings"/>
              </a:rPr>
              <a:t></a:t>
            </a:r>
            <a:endParaRPr sz="2750">
              <a:latin typeface="Wingdings"/>
              <a:cs typeface="Wingding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71465" y="0"/>
            <a:ext cx="10203269" cy="1316181"/>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83820" y="1316182"/>
            <a:ext cx="10309860" cy="86591"/>
          </a:xfrm>
          <a:custGeom>
            <a:avLst/>
            <a:gdLst/>
            <a:ahLst/>
            <a:cxnLst/>
            <a:rect l="l" t="t" r="r" b="b"/>
            <a:pathLst>
              <a:path w="9372600" h="95250">
                <a:moveTo>
                  <a:pt x="9220199" y="0"/>
                </a:moveTo>
                <a:lnTo>
                  <a:pt x="76200" y="0"/>
                </a:lnTo>
                <a:lnTo>
                  <a:pt x="76200" y="95250"/>
                </a:lnTo>
                <a:lnTo>
                  <a:pt x="9220199" y="95250"/>
                </a:lnTo>
                <a:lnTo>
                  <a:pt x="9220199" y="0"/>
                </a:lnTo>
                <a:close/>
              </a:path>
            </a:pathLst>
          </a:custGeom>
          <a:solidFill>
            <a:srgbClr val="252525"/>
          </a:solidFill>
        </p:spPr>
        <p:txBody>
          <a:bodyPr wrap="square" lIns="0" tIns="0" rIns="0" bIns="0" rtlCol="0">
            <a:noAutofit/>
          </a:bodyPr>
          <a:lstStyle/>
          <a:p>
            <a:endParaRPr/>
          </a:p>
        </p:txBody>
      </p:sp>
      <p:sp>
        <p:nvSpPr>
          <p:cNvPr id="6" name="object 6"/>
          <p:cNvSpPr txBox="1"/>
          <p:nvPr/>
        </p:nvSpPr>
        <p:spPr>
          <a:xfrm>
            <a:off x="589534" y="365249"/>
            <a:ext cx="6167691" cy="815795"/>
          </a:xfrm>
          <a:prstGeom prst="rect">
            <a:avLst/>
          </a:prstGeom>
        </p:spPr>
        <p:txBody>
          <a:bodyPr wrap="square" lIns="0" tIns="0" rIns="0" bIns="0" rtlCol="0">
            <a:noAutofit/>
          </a:bodyPr>
          <a:lstStyle/>
          <a:p>
            <a:pPr marL="12700" marR="66751">
              <a:lnSpc>
                <a:spcPts val="3579"/>
              </a:lnSpc>
              <a:spcBef>
                <a:spcPts val="179"/>
              </a:spcBef>
            </a:pPr>
            <a:r>
              <a:rPr sz="3500" spc="0" dirty="0" smtClean="0">
                <a:solidFill>
                  <a:srgbClr val="EBD030"/>
                </a:solidFill>
                <a:latin typeface="Franklin Gothic Medium"/>
                <a:cs typeface="Franklin Gothic Medium"/>
              </a:rPr>
              <a:t>EAR</a:t>
            </a:r>
            <a:r>
              <a:rPr sz="3500" spc="-214" dirty="0" smtClean="0">
                <a:solidFill>
                  <a:srgbClr val="EBD030"/>
                </a:solidFill>
                <a:latin typeface="Franklin Gothic Medium"/>
                <a:cs typeface="Franklin Gothic Medium"/>
              </a:rPr>
              <a:t>L</a:t>
            </a:r>
            <a:r>
              <a:rPr sz="3500" spc="0" dirty="0" smtClean="0">
                <a:solidFill>
                  <a:srgbClr val="EBD030"/>
                </a:solidFill>
                <a:latin typeface="Franklin Gothic Medium"/>
                <a:cs typeface="Franklin Gothic Medium"/>
              </a:rPr>
              <a:t>Y</a:t>
            </a:r>
            <a:r>
              <a:rPr sz="3500" spc="113" dirty="0" smtClean="0">
                <a:solidFill>
                  <a:srgbClr val="EBD030"/>
                </a:solidFill>
                <a:latin typeface="Franklin Gothic Medium"/>
                <a:cs typeface="Franklin Gothic Medium"/>
              </a:rPr>
              <a:t> </a:t>
            </a:r>
            <a:r>
              <a:rPr sz="3500" spc="0" dirty="0" smtClean="0">
                <a:solidFill>
                  <a:srgbClr val="EBD030"/>
                </a:solidFill>
                <a:latin typeface="Franklin Gothic Medium"/>
                <a:cs typeface="Franklin Gothic Medium"/>
              </a:rPr>
              <a:t>MA</a:t>
            </a:r>
            <a:r>
              <a:rPr sz="3500" spc="-44" dirty="0" smtClean="0">
                <a:solidFill>
                  <a:srgbClr val="EBD030"/>
                </a:solidFill>
                <a:latin typeface="Franklin Gothic Medium"/>
                <a:cs typeface="Franklin Gothic Medium"/>
              </a:rPr>
              <a:t>R</a:t>
            </a:r>
            <a:r>
              <a:rPr sz="3500" spc="0" dirty="0" smtClean="0">
                <a:solidFill>
                  <a:srgbClr val="EBD030"/>
                </a:solidFill>
                <a:latin typeface="Franklin Gothic Medium"/>
                <a:cs typeface="Franklin Gothic Medium"/>
              </a:rPr>
              <a:t>CH</a:t>
            </a:r>
            <a:endParaRPr sz="3500">
              <a:latin typeface="Franklin Gothic Medium"/>
              <a:cs typeface="Franklin Gothic Medium"/>
            </a:endParaRPr>
          </a:p>
          <a:p>
            <a:pPr marL="12700">
              <a:lnSpc>
                <a:spcPts val="3475"/>
              </a:lnSpc>
            </a:pPr>
            <a:r>
              <a:rPr sz="3500" spc="0" dirty="0" smtClean="0">
                <a:solidFill>
                  <a:srgbClr val="FFFFFF"/>
                </a:solidFill>
                <a:latin typeface="Franklin Gothic Medium"/>
                <a:cs typeface="Franklin Gothic Medium"/>
              </a:rPr>
              <a:t>RECEIVE</a:t>
            </a:r>
            <a:r>
              <a:rPr sz="3500" spc="645" dirty="0" smtClean="0">
                <a:solidFill>
                  <a:srgbClr val="FFFFFF"/>
                </a:solidFill>
                <a:latin typeface="Franklin Gothic Medium"/>
                <a:cs typeface="Franklin Gothic Medium"/>
              </a:rPr>
              <a:t> </a:t>
            </a:r>
            <a:r>
              <a:rPr sz="3500" spc="-44" dirty="0" smtClean="0">
                <a:solidFill>
                  <a:srgbClr val="FFFFFF"/>
                </a:solidFill>
                <a:latin typeface="Franklin Gothic Medium"/>
                <a:cs typeface="Franklin Gothic Medium"/>
              </a:rPr>
              <a:t>R</a:t>
            </a:r>
            <a:r>
              <a:rPr sz="3500" spc="0" dirty="0" smtClean="0">
                <a:solidFill>
                  <a:srgbClr val="FFFFFF"/>
                </a:solidFill>
                <a:latin typeface="Franklin Gothic Medium"/>
                <a:cs typeface="Franklin Gothic Medium"/>
              </a:rPr>
              <a:t>O</a:t>
            </a:r>
            <a:r>
              <a:rPr sz="3500" spc="4" dirty="0" smtClean="0">
                <a:solidFill>
                  <a:srgbClr val="FFFFFF"/>
                </a:solidFill>
                <a:latin typeface="Franklin Gothic Medium"/>
                <a:cs typeface="Franklin Gothic Medium"/>
              </a:rPr>
              <a:t>U</a:t>
            </a:r>
            <a:r>
              <a:rPr sz="3500" spc="0" dirty="0" smtClean="0">
                <a:solidFill>
                  <a:srgbClr val="FFFFFF"/>
                </a:solidFill>
                <a:latin typeface="Franklin Gothic Medium"/>
                <a:cs typeface="Franklin Gothic Medium"/>
              </a:rPr>
              <a:t>ND</a:t>
            </a:r>
            <a:r>
              <a:rPr sz="3500" spc="172" dirty="0" smtClean="0">
                <a:solidFill>
                  <a:srgbClr val="FFFFFF"/>
                </a:solidFill>
                <a:latin typeface="Franklin Gothic Medium"/>
                <a:cs typeface="Franklin Gothic Medium"/>
              </a:rPr>
              <a:t> </a:t>
            </a:r>
            <a:r>
              <a:rPr sz="3500" spc="0" dirty="0" smtClean="0">
                <a:solidFill>
                  <a:srgbClr val="FFFFFF"/>
                </a:solidFill>
                <a:latin typeface="Franklin Gothic Medium"/>
                <a:cs typeface="Franklin Gothic Medium"/>
              </a:rPr>
              <a:t>1</a:t>
            </a:r>
            <a:r>
              <a:rPr sz="3500" spc="-14" dirty="0" smtClean="0">
                <a:solidFill>
                  <a:srgbClr val="FFFFFF"/>
                </a:solidFill>
                <a:latin typeface="Franklin Gothic Medium"/>
                <a:cs typeface="Franklin Gothic Medium"/>
              </a:rPr>
              <a:t> </a:t>
            </a:r>
            <a:r>
              <a:rPr sz="3500" spc="0" dirty="0" smtClean="0">
                <a:solidFill>
                  <a:srgbClr val="FFFFFF"/>
                </a:solidFill>
                <a:latin typeface="Franklin Gothic Medium"/>
                <a:cs typeface="Franklin Gothic Medium"/>
              </a:rPr>
              <a:t>RESU</a:t>
            </a:r>
            <a:r>
              <a:rPr sz="3500" spc="-179" dirty="0" smtClean="0">
                <a:solidFill>
                  <a:srgbClr val="FFFFFF"/>
                </a:solidFill>
                <a:latin typeface="Franklin Gothic Medium"/>
                <a:cs typeface="Franklin Gothic Medium"/>
              </a:rPr>
              <a:t>L</a:t>
            </a:r>
            <a:r>
              <a:rPr sz="3500" spc="44" dirty="0" smtClean="0">
                <a:solidFill>
                  <a:srgbClr val="FFFFFF"/>
                </a:solidFill>
                <a:latin typeface="Franklin Gothic Medium"/>
                <a:cs typeface="Franklin Gothic Medium"/>
              </a:rPr>
              <a:t>T</a:t>
            </a:r>
            <a:r>
              <a:rPr sz="3500" spc="0" dirty="0" smtClean="0">
                <a:solidFill>
                  <a:srgbClr val="FFFFFF"/>
                </a:solidFill>
                <a:latin typeface="Franklin Gothic Medium"/>
                <a:cs typeface="Franklin Gothic Medium"/>
              </a:rPr>
              <a:t>S</a:t>
            </a:r>
            <a:endParaRPr sz="3500">
              <a:latin typeface="Franklin Gothic Medium"/>
              <a:cs typeface="Franklin Gothic Medium"/>
            </a:endParaRPr>
          </a:p>
        </p:txBody>
      </p:sp>
      <p:sp>
        <p:nvSpPr>
          <p:cNvPr id="5" name="object 5"/>
          <p:cNvSpPr txBox="1"/>
          <p:nvPr/>
        </p:nvSpPr>
        <p:spPr>
          <a:xfrm>
            <a:off x="757176" y="1828800"/>
            <a:ext cx="8005824" cy="417131"/>
          </a:xfrm>
          <a:prstGeom prst="rect">
            <a:avLst/>
          </a:prstGeom>
        </p:spPr>
        <p:txBody>
          <a:bodyPr wrap="square" lIns="0" tIns="0" rIns="0" bIns="0" rtlCol="0">
            <a:noAutofit/>
          </a:bodyPr>
          <a:lstStyle/>
          <a:p>
            <a:pPr marL="12700">
              <a:lnSpc>
                <a:spcPts val="2560"/>
              </a:lnSpc>
              <a:spcBef>
                <a:spcPts val="128"/>
              </a:spcBef>
            </a:pPr>
            <a:r>
              <a:rPr sz="2000" b="1" u="sng" spc="0" dirty="0" smtClean="0">
                <a:latin typeface="Franklin Gothic Medium"/>
                <a:cs typeface="Franklin Gothic Medium"/>
              </a:rPr>
              <a:t>Hi</a:t>
            </a:r>
            <a:r>
              <a:rPr sz="2000" b="1" u="sng" spc="4" dirty="0" smtClean="0">
                <a:latin typeface="Franklin Gothic Medium"/>
                <a:cs typeface="Franklin Gothic Medium"/>
              </a:rPr>
              <a:t>g</a:t>
            </a:r>
            <a:r>
              <a:rPr sz="2000" b="1" u="sng" spc="0" dirty="0" smtClean="0">
                <a:latin typeface="Franklin Gothic Medium"/>
                <a:cs typeface="Franklin Gothic Medium"/>
              </a:rPr>
              <a:t>h</a:t>
            </a:r>
            <a:r>
              <a:rPr sz="2000" b="1" u="sng" spc="124" dirty="0" smtClean="0">
                <a:latin typeface="Franklin Gothic Medium"/>
                <a:cs typeface="Franklin Gothic Medium"/>
              </a:rPr>
              <a:t> </a:t>
            </a:r>
            <a:r>
              <a:rPr sz="2000" b="1" u="sng" spc="0" dirty="0" smtClean="0">
                <a:latin typeface="Franklin Gothic Medium"/>
                <a:cs typeface="Franklin Gothic Medium"/>
              </a:rPr>
              <a:t>Sc</a:t>
            </a:r>
            <a:r>
              <a:rPr sz="2000" b="1" u="sng" spc="4" dirty="0" smtClean="0">
                <a:latin typeface="Franklin Gothic Medium"/>
                <a:cs typeface="Franklin Gothic Medium"/>
              </a:rPr>
              <a:t>h</a:t>
            </a:r>
            <a:r>
              <a:rPr sz="2000" b="1" u="sng" spc="0" dirty="0" smtClean="0">
                <a:latin typeface="Franklin Gothic Medium"/>
                <a:cs typeface="Franklin Gothic Medium"/>
              </a:rPr>
              <a:t>ool</a:t>
            </a:r>
            <a:r>
              <a:rPr sz="2000" b="1" u="sng" spc="175" dirty="0" smtClean="0">
                <a:latin typeface="Franklin Gothic Medium"/>
                <a:cs typeface="Franklin Gothic Medium"/>
              </a:rPr>
              <a:t> </a:t>
            </a:r>
            <a:r>
              <a:rPr sz="2000" b="1" u="sng" spc="0" dirty="0" smtClean="0">
                <a:latin typeface="Franklin Gothic Medium"/>
                <a:cs typeface="Franklin Gothic Medium"/>
              </a:rPr>
              <a:t>Ad</a:t>
            </a:r>
            <a:r>
              <a:rPr sz="2000" b="1" u="sng" spc="9" dirty="0" smtClean="0">
                <a:latin typeface="Franklin Gothic Medium"/>
                <a:cs typeface="Franklin Gothic Medium"/>
              </a:rPr>
              <a:t>m</a:t>
            </a:r>
            <a:r>
              <a:rPr sz="2000" b="1" u="sng" spc="0" dirty="0" smtClean="0">
                <a:latin typeface="Franklin Gothic Medium"/>
                <a:cs typeface="Franklin Gothic Medium"/>
              </a:rPr>
              <a:t>is</a:t>
            </a:r>
            <a:r>
              <a:rPr sz="2000" b="1" u="sng" spc="4" dirty="0" smtClean="0">
                <a:latin typeface="Franklin Gothic Medium"/>
                <a:cs typeface="Franklin Gothic Medium"/>
              </a:rPr>
              <a:t>s</a:t>
            </a:r>
            <a:r>
              <a:rPr sz="2000" b="1" u="sng" spc="0" dirty="0" smtClean="0">
                <a:latin typeface="Franklin Gothic Medium"/>
                <a:cs typeface="Franklin Gothic Medium"/>
              </a:rPr>
              <a:t>ions</a:t>
            </a:r>
            <a:r>
              <a:rPr sz="2000" b="1" u="sng" spc="173" dirty="0" smtClean="0">
                <a:latin typeface="Franklin Gothic Medium"/>
                <a:cs typeface="Franklin Gothic Medium"/>
              </a:rPr>
              <a:t> </a:t>
            </a:r>
            <a:r>
              <a:rPr lang="en-US" sz="2000" b="1" u="sng" spc="173" dirty="0" smtClean="0">
                <a:latin typeface="Franklin Gothic Medium"/>
                <a:cs typeface="Franklin Gothic Medium"/>
              </a:rPr>
              <a:t>results </a:t>
            </a:r>
            <a:r>
              <a:rPr sz="2000" b="1" u="sng" spc="0" dirty="0" smtClean="0">
                <a:latin typeface="Franklin Gothic Medium"/>
                <a:cs typeface="Franklin Gothic Medium"/>
              </a:rPr>
              <a:t>in</a:t>
            </a:r>
            <a:r>
              <a:rPr sz="2000" b="1" u="sng" spc="56" dirty="0" smtClean="0">
                <a:latin typeface="Franklin Gothic Medium"/>
                <a:cs typeface="Franklin Gothic Medium"/>
              </a:rPr>
              <a:t> </a:t>
            </a:r>
            <a:r>
              <a:rPr sz="2000" b="1" u="sng" spc="-39" dirty="0" smtClean="0">
                <a:latin typeface="Franklin Gothic Medium"/>
                <a:cs typeface="Franklin Gothic Medium"/>
              </a:rPr>
              <a:t>R</a:t>
            </a:r>
            <a:r>
              <a:rPr sz="2000" b="1" u="sng" spc="0" dirty="0" smtClean="0">
                <a:latin typeface="Franklin Gothic Medium"/>
                <a:cs typeface="Franklin Gothic Medium"/>
              </a:rPr>
              <a:t>ound</a:t>
            </a:r>
            <a:r>
              <a:rPr sz="2000" b="1" u="sng" spc="30" dirty="0" smtClean="0">
                <a:latin typeface="Franklin Gothic Medium"/>
                <a:cs typeface="Franklin Gothic Medium"/>
              </a:rPr>
              <a:t> </a:t>
            </a:r>
            <a:r>
              <a:rPr sz="2000" b="1" u="sng" spc="0" dirty="0" smtClean="0">
                <a:latin typeface="Franklin Gothic Medium"/>
                <a:cs typeface="Franklin Gothic Medium"/>
              </a:rPr>
              <a:t>1</a:t>
            </a:r>
            <a:r>
              <a:rPr sz="2000" b="1" u="sng" spc="9" dirty="0" smtClean="0">
                <a:latin typeface="Franklin Gothic Medium"/>
                <a:cs typeface="Franklin Gothic Medium"/>
              </a:rPr>
              <a:t> </a:t>
            </a:r>
            <a:r>
              <a:rPr sz="2000" b="1" u="sng" spc="0" dirty="0" smtClean="0">
                <a:latin typeface="Franklin Gothic Medium"/>
                <a:cs typeface="Franklin Gothic Medium"/>
              </a:rPr>
              <a:t>la</a:t>
            </a:r>
            <a:r>
              <a:rPr sz="2000" b="1" u="sng" spc="19" dirty="0" smtClean="0">
                <a:latin typeface="Franklin Gothic Medium"/>
                <a:cs typeface="Franklin Gothic Medium"/>
              </a:rPr>
              <a:t>s</a:t>
            </a:r>
            <a:r>
              <a:rPr sz="2000" b="1" u="sng" spc="0" dirty="0" smtClean="0">
                <a:latin typeface="Franklin Gothic Medium"/>
                <a:cs typeface="Franklin Gothic Medium"/>
              </a:rPr>
              <a:t>t</a:t>
            </a:r>
            <a:r>
              <a:rPr sz="2000" b="1" u="sng" spc="158" dirty="0" smtClean="0">
                <a:latin typeface="Franklin Gothic Medium"/>
                <a:cs typeface="Franklin Gothic Medium"/>
              </a:rPr>
              <a:t> </a:t>
            </a:r>
            <a:r>
              <a:rPr sz="2000" b="1" u="sng" spc="-25" dirty="0" smtClean="0">
                <a:latin typeface="Franklin Gothic Medium"/>
                <a:cs typeface="Franklin Gothic Medium"/>
              </a:rPr>
              <a:t>y</a:t>
            </a:r>
            <a:r>
              <a:rPr sz="2000" b="1" u="sng" spc="0" dirty="0" smtClean="0">
                <a:latin typeface="Franklin Gothic Medium"/>
                <a:cs typeface="Franklin Gothic Medium"/>
              </a:rPr>
              <a:t>ea</a:t>
            </a:r>
            <a:r>
              <a:rPr sz="2000" b="1" u="sng" spc="-9" dirty="0" smtClean="0">
                <a:latin typeface="Franklin Gothic Medium"/>
                <a:cs typeface="Franklin Gothic Medium"/>
              </a:rPr>
              <a:t>r</a:t>
            </a:r>
            <a:r>
              <a:rPr lang="en-US" sz="2000" b="1" u="sng" spc="-9" dirty="0" smtClean="0">
                <a:latin typeface="Franklin Gothic Medium"/>
                <a:cs typeface="Franklin Gothic Medium"/>
              </a:rPr>
              <a:t> for NYC</a:t>
            </a:r>
            <a:r>
              <a:rPr u="sng" spc="0" dirty="0" smtClean="0">
                <a:latin typeface="Franklin Gothic Medium"/>
                <a:cs typeface="Franklin Gothic Medium"/>
              </a:rPr>
              <a:t>:</a:t>
            </a:r>
            <a:endParaRPr u="sng" dirty="0">
              <a:latin typeface="Franklin Gothic Medium"/>
              <a:cs typeface="Franklin Gothic Medium"/>
            </a:endParaRPr>
          </a:p>
        </p:txBody>
      </p:sp>
      <p:sp>
        <p:nvSpPr>
          <p:cNvPr id="4" name="object 4"/>
          <p:cNvSpPr txBox="1"/>
          <p:nvPr/>
        </p:nvSpPr>
        <p:spPr>
          <a:xfrm>
            <a:off x="757174" y="2482868"/>
            <a:ext cx="8347016" cy="1913868"/>
          </a:xfrm>
          <a:prstGeom prst="rect">
            <a:avLst/>
          </a:prstGeom>
        </p:spPr>
        <p:txBody>
          <a:bodyPr wrap="square" lIns="0" tIns="0" rIns="0" bIns="0" rtlCol="0">
            <a:noAutofit/>
          </a:bodyPr>
          <a:lstStyle/>
          <a:p>
            <a:pPr marL="12700" marR="45792">
              <a:lnSpc>
                <a:spcPts val="2565"/>
              </a:lnSpc>
              <a:spcBef>
                <a:spcPts val="128"/>
              </a:spcBef>
            </a:pPr>
            <a:r>
              <a:rPr sz="2400" spc="0" dirty="0" smtClean="0">
                <a:latin typeface="Wingdings"/>
                <a:cs typeface="Wingdings"/>
              </a:rPr>
              <a:t></a:t>
            </a:r>
            <a:r>
              <a:rPr sz="2400" spc="0" dirty="0" smtClean="0">
                <a:latin typeface="Times New Roman"/>
                <a:cs typeface="Times New Roman"/>
              </a:rPr>
              <a:t> </a:t>
            </a:r>
            <a:r>
              <a:rPr sz="2400" spc="405" dirty="0" smtClean="0">
                <a:latin typeface="Times New Roman"/>
                <a:cs typeface="Times New Roman"/>
              </a:rPr>
              <a:t> </a:t>
            </a:r>
            <a:r>
              <a:rPr sz="2400" spc="0" dirty="0" smtClean="0">
                <a:latin typeface="Franklin Gothic Medium"/>
                <a:cs typeface="Franklin Gothic Medium"/>
              </a:rPr>
              <a:t>9</a:t>
            </a:r>
            <a:r>
              <a:rPr sz="2400" spc="-4" dirty="0" smtClean="0">
                <a:latin typeface="Franklin Gothic Medium"/>
                <a:cs typeface="Franklin Gothic Medium"/>
              </a:rPr>
              <a:t>2</a:t>
            </a:r>
            <a:r>
              <a:rPr sz="2400" spc="0" dirty="0" smtClean="0">
                <a:latin typeface="Franklin Gothic Medium"/>
                <a:cs typeface="Franklin Gothic Medium"/>
              </a:rPr>
              <a:t>%</a:t>
            </a:r>
            <a:r>
              <a:rPr sz="2400" spc="-188" dirty="0" smtClean="0">
                <a:latin typeface="Franklin Gothic Medium"/>
                <a:cs typeface="Franklin Gothic Medium"/>
              </a:rPr>
              <a:t> </a:t>
            </a:r>
            <a:r>
              <a:rPr sz="2400" spc="0" dirty="0" smtClean="0">
                <a:latin typeface="Franklin Gothic Medium"/>
                <a:cs typeface="Franklin Gothic Medium"/>
              </a:rPr>
              <a:t>re</a:t>
            </a:r>
            <a:r>
              <a:rPr sz="2400" spc="-9" dirty="0" smtClean="0">
                <a:latin typeface="Franklin Gothic Medium"/>
                <a:cs typeface="Franklin Gothic Medium"/>
              </a:rPr>
              <a:t>c</a:t>
            </a:r>
            <a:r>
              <a:rPr sz="2400" spc="0" dirty="0" smtClean="0">
                <a:latin typeface="Franklin Gothic Medium"/>
                <a:cs typeface="Franklin Gothic Medium"/>
              </a:rPr>
              <a:t>ei</a:t>
            </a:r>
            <a:r>
              <a:rPr sz="2400" spc="-25" dirty="0" smtClean="0">
                <a:latin typeface="Franklin Gothic Medium"/>
                <a:cs typeface="Franklin Gothic Medium"/>
              </a:rPr>
              <a:t>v</a:t>
            </a:r>
            <a:r>
              <a:rPr sz="2400" spc="0" dirty="0" smtClean="0">
                <a:latin typeface="Franklin Gothic Medium"/>
                <a:cs typeface="Franklin Gothic Medium"/>
              </a:rPr>
              <a:t>ed</a:t>
            </a:r>
            <a:r>
              <a:rPr sz="2400" spc="296" dirty="0" smtClean="0">
                <a:latin typeface="Franklin Gothic Medium"/>
                <a:cs typeface="Franklin Gothic Medium"/>
              </a:rPr>
              <a:t> </a:t>
            </a:r>
            <a:r>
              <a:rPr sz="2400" spc="0" dirty="0" smtClean="0">
                <a:latin typeface="Franklin Gothic Medium"/>
                <a:cs typeface="Franklin Gothic Medium"/>
              </a:rPr>
              <a:t>an o</a:t>
            </a:r>
            <a:r>
              <a:rPr sz="2400" spc="29" dirty="0" smtClean="0">
                <a:latin typeface="Franklin Gothic Medium"/>
                <a:cs typeface="Franklin Gothic Medium"/>
              </a:rPr>
              <a:t>f</a:t>
            </a:r>
            <a:r>
              <a:rPr sz="2400" spc="-25" dirty="0" smtClean="0">
                <a:latin typeface="Franklin Gothic Medium"/>
                <a:cs typeface="Franklin Gothic Medium"/>
              </a:rPr>
              <a:t>f</a:t>
            </a:r>
            <a:r>
              <a:rPr sz="2400" spc="0" dirty="0" smtClean="0">
                <a:latin typeface="Franklin Gothic Medium"/>
                <a:cs typeface="Franklin Gothic Medium"/>
              </a:rPr>
              <a:t>er</a:t>
            </a:r>
            <a:r>
              <a:rPr sz="2400" spc="89" dirty="0" smtClean="0">
                <a:latin typeface="Franklin Gothic Medium"/>
                <a:cs typeface="Franklin Gothic Medium"/>
              </a:rPr>
              <a:t> </a:t>
            </a:r>
            <a:r>
              <a:rPr sz="2400" spc="-14" dirty="0" smtClean="0">
                <a:latin typeface="Franklin Gothic Medium"/>
                <a:cs typeface="Franklin Gothic Medium"/>
              </a:rPr>
              <a:t>t</a:t>
            </a:r>
            <a:r>
              <a:rPr sz="2400" spc="0" dirty="0" smtClean="0">
                <a:latin typeface="Franklin Gothic Medium"/>
                <a:cs typeface="Franklin Gothic Medium"/>
              </a:rPr>
              <a:t>o</a:t>
            </a:r>
            <a:r>
              <a:rPr sz="2400" spc="92" dirty="0" smtClean="0">
                <a:latin typeface="Franklin Gothic Medium"/>
                <a:cs typeface="Franklin Gothic Medium"/>
              </a:rPr>
              <a:t> </a:t>
            </a:r>
            <a:r>
              <a:rPr sz="2400" spc="0" dirty="0" smtClean="0">
                <a:latin typeface="Franklin Gothic Medium"/>
                <a:cs typeface="Franklin Gothic Medium"/>
              </a:rPr>
              <a:t>one</a:t>
            </a:r>
            <a:r>
              <a:rPr sz="2400" spc="38" dirty="0" smtClean="0">
                <a:latin typeface="Franklin Gothic Medium"/>
                <a:cs typeface="Franklin Gothic Medium"/>
              </a:rPr>
              <a:t> </a:t>
            </a:r>
            <a:r>
              <a:rPr sz="2400" spc="0" dirty="0" smtClean="0">
                <a:latin typeface="Franklin Gothic Medium"/>
                <a:cs typeface="Franklin Gothic Medium"/>
              </a:rPr>
              <a:t>of</a:t>
            </a:r>
            <a:r>
              <a:rPr sz="2400" spc="20" dirty="0" smtClean="0">
                <a:latin typeface="Franklin Gothic Medium"/>
                <a:cs typeface="Franklin Gothic Medium"/>
              </a:rPr>
              <a:t> </a:t>
            </a:r>
            <a:r>
              <a:rPr sz="2400" spc="0" dirty="0" smtClean="0">
                <a:latin typeface="Franklin Gothic Medium"/>
                <a:cs typeface="Franklin Gothic Medium"/>
              </a:rPr>
              <a:t>their</a:t>
            </a:r>
            <a:r>
              <a:rPr sz="2400" spc="213" dirty="0" smtClean="0">
                <a:latin typeface="Franklin Gothic Medium"/>
                <a:cs typeface="Franklin Gothic Medium"/>
              </a:rPr>
              <a:t> </a:t>
            </a:r>
            <a:r>
              <a:rPr sz="2400" spc="0" dirty="0" smtClean="0">
                <a:latin typeface="Franklin Gothic Medium"/>
                <a:cs typeface="Franklin Gothic Medium"/>
              </a:rPr>
              <a:t>c</a:t>
            </a:r>
            <a:r>
              <a:rPr sz="2400" spc="10" dirty="0" smtClean="0">
                <a:latin typeface="Franklin Gothic Medium"/>
                <a:cs typeface="Franklin Gothic Medium"/>
              </a:rPr>
              <a:t>h</a:t>
            </a:r>
            <a:r>
              <a:rPr sz="2400" spc="0" dirty="0" smtClean="0">
                <a:latin typeface="Franklin Gothic Medium"/>
                <a:cs typeface="Franklin Gothic Medium"/>
              </a:rPr>
              <a:t>oices.</a:t>
            </a:r>
            <a:endParaRPr sz="2400" dirty="0">
              <a:latin typeface="Franklin Gothic Medium"/>
              <a:cs typeface="Franklin Gothic Medium"/>
            </a:endParaRPr>
          </a:p>
          <a:p>
            <a:pPr marL="12700" marR="45792">
              <a:lnSpc>
                <a:spcPct val="95825"/>
              </a:lnSpc>
              <a:spcBef>
                <a:spcPts val="1808"/>
              </a:spcBef>
            </a:pPr>
            <a:r>
              <a:rPr sz="2400" spc="0" dirty="0" smtClean="0">
                <a:latin typeface="Wingdings"/>
                <a:cs typeface="Wingdings"/>
              </a:rPr>
              <a:t></a:t>
            </a:r>
            <a:r>
              <a:rPr sz="2400" spc="0" dirty="0" smtClean="0">
                <a:latin typeface="Times New Roman"/>
                <a:cs typeface="Times New Roman"/>
              </a:rPr>
              <a:t> </a:t>
            </a:r>
            <a:r>
              <a:rPr sz="2400" spc="405" dirty="0" smtClean="0">
                <a:latin typeface="Times New Roman"/>
                <a:cs typeface="Times New Roman"/>
              </a:rPr>
              <a:t> </a:t>
            </a:r>
            <a:r>
              <a:rPr sz="2400" spc="0" dirty="0" smtClean="0">
                <a:latin typeface="Franklin Gothic Medium"/>
                <a:cs typeface="Franklin Gothic Medium"/>
              </a:rPr>
              <a:t>8</a:t>
            </a:r>
            <a:r>
              <a:rPr sz="2400" spc="-4" dirty="0" smtClean="0">
                <a:latin typeface="Franklin Gothic Medium"/>
                <a:cs typeface="Franklin Gothic Medium"/>
              </a:rPr>
              <a:t>6</a:t>
            </a:r>
            <a:r>
              <a:rPr sz="2400" spc="0" dirty="0" smtClean="0">
                <a:latin typeface="Franklin Gothic Medium"/>
                <a:cs typeface="Franklin Gothic Medium"/>
              </a:rPr>
              <a:t>%</a:t>
            </a:r>
            <a:r>
              <a:rPr sz="2400" spc="-193" dirty="0" smtClean="0">
                <a:latin typeface="Franklin Gothic Medium"/>
                <a:cs typeface="Franklin Gothic Medium"/>
              </a:rPr>
              <a:t> </a:t>
            </a:r>
            <a:r>
              <a:rPr sz="2400" spc="0" dirty="0" smtClean="0">
                <a:latin typeface="Franklin Gothic Medium"/>
                <a:cs typeface="Franklin Gothic Medium"/>
              </a:rPr>
              <a:t>re</a:t>
            </a:r>
            <a:r>
              <a:rPr sz="2400" spc="-9" dirty="0" smtClean="0">
                <a:latin typeface="Franklin Gothic Medium"/>
                <a:cs typeface="Franklin Gothic Medium"/>
              </a:rPr>
              <a:t>c</a:t>
            </a:r>
            <a:r>
              <a:rPr sz="2400" spc="0" dirty="0" smtClean="0">
                <a:latin typeface="Franklin Gothic Medium"/>
                <a:cs typeface="Franklin Gothic Medium"/>
              </a:rPr>
              <a:t>ei</a:t>
            </a:r>
            <a:r>
              <a:rPr sz="2400" spc="-25" dirty="0" smtClean="0">
                <a:latin typeface="Franklin Gothic Medium"/>
                <a:cs typeface="Franklin Gothic Medium"/>
              </a:rPr>
              <a:t>v</a:t>
            </a:r>
            <a:r>
              <a:rPr sz="2400" spc="0" dirty="0" smtClean="0">
                <a:latin typeface="Franklin Gothic Medium"/>
                <a:cs typeface="Franklin Gothic Medium"/>
              </a:rPr>
              <a:t>ed</a:t>
            </a:r>
            <a:r>
              <a:rPr sz="2400" spc="296" dirty="0" smtClean="0">
                <a:latin typeface="Franklin Gothic Medium"/>
                <a:cs typeface="Franklin Gothic Medium"/>
              </a:rPr>
              <a:t> </a:t>
            </a:r>
            <a:r>
              <a:rPr sz="2400" spc="0" dirty="0" smtClean="0">
                <a:latin typeface="Franklin Gothic Medium"/>
                <a:cs typeface="Franklin Gothic Medium"/>
              </a:rPr>
              <a:t>an o</a:t>
            </a:r>
            <a:r>
              <a:rPr sz="2400" spc="29" dirty="0" smtClean="0">
                <a:latin typeface="Franklin Gothic Medium"/>
                <a:cs typeface="Franklin Gothic Medium"/>
              </a:rPr>
              <a:t>f</a:t>
            </a:r>
            <a:r>
              <a:rPr sz="2400" spc="-25" dirty="0" smtClean="0">
                <a:latin typeface="Franklin Gothic Medium"/>
                <a:cs typeface="Franklin Gothic Medium"/>
              </a:rPr>
              <a:t>f</a:t>
            </a:r>
            <a:r>
              <a:rPr sz="2400" spc="0" dirty="0" smtClean="0">
                <a:latin typeface="Franklin Gothic Medium"/>
                <a:cs typeface="Franklin Gothic Medium"/>
              </a:rPr>
              <a:t>er</a:t>
            </a:r>
            <a:r>
              <a:rPr sz="2400" spc="89" dirty="0" smtClean="0">
                <a:latin typeface="Franklin Gothic Medium"/>
                <a:cs typeface="Franklin Gothic Medium"/>
              </a:rPr>
              <a:t> </a:t>
            </a:r>
            <a:r>
              <a:rPr sz="2400" spc="-14" dirty="0" smtClean="0">
                <a:latin typeface="Franklin Gothic Medium"/>
                <a:cs typeface="Franklin Gothic Medium"/>
              </a:rPr>
              <a:t>t</a:t>
            </a:r>
            <a:r>
              <a:rPr sz="2400" spc="0" dirty="0" smtClean="0">
                <a:latin typeface="Franklin Gothic Medium"/>
                <a:cs typeface="Franklin Gothic Medium"/>
              </a:rPr>
              <a:t>o</a:t>
            </a:r>
            <a:r>
              <a:rPr sz="2400" spc="92" dirty="0" smtClean="0">
                <a:latin typeface="Franklin Gothic Medium"/>
                <a:cs typeface="Franklin Gothic Medium"/>
              </a:rPr>
              <a:t> </a:t>
            </a:r>
            <a:r>
              <a:rPr sz="2400" spc="0" dirty="0" smtClean="0">
                <a:latin typeface="Franklin Gothic Medium"/>
                <a:cs typeface="Franklin Gothic Medium"/>
              </a:rPr>
              <a:t>one</a:t>
            </a:r>
            <a:r>
              <a:rPr sz="2400" spc="38" dirty="0" smtClean="0">
                <a:latin typeface="Franklin Gothic Medium"/>
                <a:cs typeface="Franklin Gothic Medium"/>
              </a:rPr>
              <a:t> </a:t>
            </a:r>
            <a:r>
              <a:rPr sz="2400" spc="0" dirty="0" smtClean="0">
                <a:latin typeface="Franklin Gothic Medium"/>
                <a:cs typeface="Franklin Gothic Medium"/>
              </a:rPr>
              <a:t>of</a:t>
            </a:r>
            <a:r>
              <a:rPr sz="2400" spc="20" dirty="0" smtClean="0">
                <a:latin typeface="Franklin Gothic Medium"/>
                <a:cs typeface="Franklin Gothic Medium"/>
              </a:rPr>
              <a:t> </a:t>
            </a:r>
            <a:r>
              <a:rPr sz="2400" spc="0" dirty="0" smtClean="0">
                <a:latin typeface="Franklin Gothic Medium"/>
                <a:cs typeface="Franklin Gothic Medium"/>
              </a:rPr>
              <a:t>their</a:t>
            </a:r>
            <a:r>
              <a:rPr sz="2400" spc="188" dirty="0" smtClean="0">
                <a:latin typeface="Franklin Gothic Medium"/>
                <a:cs typeface="Franklin Gothic Medium"/>
              </a:rPr>
              <a:t> </a:t>
            </a:r>
            <a:r>
              <a:rPr sz="2400" spc="-9" dirty="0" smtClean="0">
                <a:latin typeface="Franklin Gothic Medium"/>
                <a:cs typeface="Franklin Gothic Medium"/>
              </a:rPr>
              <a:t>t</a:t>
            </a:r>
            <a:r>
              <a:rPr sz="2400" spc="0" dirty="0" smtClean="0">
                <a:latin typeface="Franklin Gothic Medium"/>
                <a:cs typeface="Franklin Gothic Medium"/>
              </a:rPr>
              <a:t>op</a:t>
            </a:r>
            <a:r>
              <a:rPr sz="2400" spc="89" dirty="0" smtClean="0">
                <a:latin typeface="Franklin Gothic Medium"/>
                <a:cs typeface="Franklin Gothic Medium"/>
              </a:rPr>
              <a:t> </a:t>
            </a:r>
            <a:r>
              <a:rPr lang="en-US" sz="2400" dirty="0" smtClean="0">
                <a:latin typeface="Franklin Gothic Medium"/>
                <a:cs typeface="Franklin Gothic Medium"/>
              </a:rPr>
              <a:t>5</a:t>
            </a:r>
            <a:r>
              <a:rPr sz="2400" spc="122" dirty="0" smtClean="0">
                <a:latin typeface="Franklin Gothic Medium"/>
                <a:cs typeface="Franklin Gothic Medium"/>
              </a:rPr>
              <a:t> </a:t>
            </a:r>
            <a:r>
              <a:rPr sz="2400" spc="0" dirty="0" smtClean="0">
                <a:latin typeface="Franklin Gothic Medium"/>
                <a:cs typeface="Franklin Gothic Medium"/>
              </a:rPr>
              <a:t>c</a:t>
            </a:r>
            <a:r>
              <a:rPr sz="2400" spc="10" dirty="0" smtClean="0">
                <a:latin typeface="Franklin Gothic Medium"/>
                <a:cs typeface="Franklin Gothic Medium"/>
              </a:rPr>
              <a:t>h</a:t>
            </a:r>
            <a:r>
              <a:rPr sz="2400" spc="0" dirty="0" smtClean="0">
                <a:latin typeface="Franklin Gothic Medium"/>
                <a:cs typeface="Franklin Gothic Medium"/>
              </a:rPr>
              <a:t>oices.</a:t>
            </a:r>
            <a:endParaRPr sz="2400" dirty="0">
              <a:latin typeface="Franklin Gothic Medium"/>
              <a:cs typeface="Franklin Gothic Medium"/>
            </a:endParaRPr>
          </a:p>
          <a:p>
            <a:pPr marL="12700">
              <a:lnSpc>
                <a:spcPct val="95825"/>
              </a:lnSpc>
              <a:spcBef>
                <a:spcPts val="1934"/>
              </a:spcBef>
            </a:pPr>
            <a:r>
              <a:rPr sz="2400" spc="0" dirty="0" smtClean="0">
                <a:latin typeface="Wingdings"/>
                <a:cs typeface="Wingdings"/>
              </a:rPr>
              <a:t></a:t>
            </a:r>
            <a:r>
              <a:rPr sz="2400" spc="0" dirty="0" smtClean="0">
                <a:latin typeface="Times New Roman"/>
                <a:cs typeface="Times New Roman"/>
              </a:rPr>
              <a:t> </a:t>
            </a:r>
            <a:r>
              <a:rPr sz="2400" spc="405" dirty="0" smtClean="0">
                <a:latin typeface="Times New Roman"/>
                <a:cs typeface="Times New Roman"/>
              </a:rPr>
              <a:t> </a:t>
            </a:r>
            <a:r>
              <a:rPr sz="2400" spc="0" dirty="0" smtClean="0">
                <a:latin typeface="Franklin Gothic Medium"/>
                <a:cs typeface="Franklin Gothic Medium"/>
              </a:rPr>
              <a:t>4</a:t>
            </a:r>
            <a:r>
              <a:rPr sz="2400" spc="-4" dirty="0" smtClean="0">
                <a:latin typeface="Franklin Gothic Medium"/>
                <a:cs typeface="Franklin Gothic Medium"/>
              </a:rPr>
              <a:t>8</a:t>
            </a:r>
            <a:r>
              <a:rPr sz="2400" spc="0" dirty="0" smtClean="0">
                <a:latin typeface="Franklin Gothic Medium"/>
                <a:cs typeface="Franklin Gothic Medium"/>
              </a:rPr>
              <a:t>%</a:t>
            </a:r>
            <a:r>
              <a:rPr sz="2400" spc="-188" dirty="0" smtClean="0">
                <a:latin typeface="Franklin Gothic Medium"/>
                <a:cs typeface="Franklin Gothic Medium"/>
              </a:rPr>
              <a:t> </a:t>
            </a:r>
            <a:r>
              <a:rPr sz="2400" spc="0" dirty="0" smtClean="0">
                <a:latin typeface="Franklin Gothic Medium"/>
                <a:cs typeface="Franklin Gothic Medium"/>
              </a:rPr>
              <a:t>of</a:t>
            </a:r>
            <a:r>
              <a:rPr sz="2400" spc="20" dirty="0" smtClean="0">
                <a:latin typeface="Franklin Gothic Medium"/>
                <a:cs typeface="Franklin Gothic Medium"/>
              </a:rPr>
              <a:t> </a:t>
            </a:r>
            <a:r>
              <a:rPr sz="2400" spc="25" dirty="0" smtClean="0">
                <a:latin typeface="Franklin Gothic Medium"/>
                <a:cs typeface="Franklin Gothic Medium"/>
              </a:rPr>
              <a:t>s</a:t>
            </a:r>
            <a:r>
              <a:rPr sz="2400" spc="0" dirty="0" smtClean="0">
                <a:latin typeface="Franklin Gothic Medium"/>
                <a:cs typeface="Franklin Gothic Medium"/>
              </a:rPr>
              <a:t>t</a:t>
            </a:r>
            <a:r>
              <a:rPr sz="2400" spc="-4" dirty="0" smtClean="0">
                <a:latin typeface="Franklin Gothic Medium"/>
                <a:cs typeface="Franklin Gothic Medium"/>
              </a:rPr>
              <a:t>u</a:t>
            </a:r>
            <a:r>
              <a:rPr sz="2400" spc="0" dirty="0" smtClean="0">
                <a:latin typeface="Franklin Gothic Medium"/>
                <a:cs typeface="Franklin Gothic Medium"/>
              </a:rPr>
              <a:t>dents</a:t>
            </a:r>
            <a:r>
              <a:rPr sz="2400" spc="244" dirty="0" smtClean="0">
                <a:latin typeface="Franklin Gothic Medium"/>
                <a:cs typeface="Franklin Gothic Medium"/>
              </a:rPr>
              <a:t> </a:t>
            </a:r>
            <a:r>
              <a:rPr sz="2400" spc="0" dirty="0" smtClean="0">
                <a:latin typeface="Franklin Gothic Medium"/>
                <a:cs typeface="Franklin Gothic Medium"/>
              </a:rPr>
              <a:t>re</a:t>
            </a:r>
            <a:r>
              <a:rPr sz="2400" spc="-9" dirty="0" smtClean="0">
                <a:latin typeface="Franklin Gothic Medium"/>
                <a:cs typeface="Franklin Gothic Medium"/>
              </a:rPr>
              <a:t>c</a:t>
            </a:r>
            <a:r>
              <a:rPr sz="2400" spc="0" dirty="0" smtClean="0">
                <a:latin typeface="Franklin Gothic Medium"/>
                <a:cs typeface="Franklin Gothic Medium"/>
              </a:rPr>
              <a:t>ei</a:t>
            </a:r>
            <a:r>
              <a:rPr sz="2400" spc="-25" dirty="0" smtClean="0">
                <a:latin typeface="Franklin Gothic Medium"/>
                <a:cs typeface="Franklin Gothic Medium"/>
              </a:rPr>
              <a:t>v</a:t>
            </a:r>
            <a:r>
              <a:rPr sz="2400" spc="0" dirty="0" smtClean="0">
                <a:latin typeface="Franklin Gothic Medium"/>
                <a:cs typeface="Franklin Gothic Medium"/>
              </a:rPr>
              <a:t>ed</a:t>
            </a:r>
            <a:r>
              <a:rPr sz="2400" spc="296" dirty="0" smtClean="0">
                <a:latin typeface="Franklin Gothic Medium"/>
                <a:cs typeface="Franklin Gothic Medium"/>
              </a:rPr>
              <a:t> </a:t>
            </a:r>
            <a:r>
              <a:rPr sz="2400" spc="0" dirty="0" smtClean="0">
                <a:latin typeface="Franklin Gothic Medium"/>
                <a:cs typeface="Franklin Gothic Medium"/>
              </a:rPr>
              <a:t>an o</a:t>
            </a:r>
            <a:r>
              <a:rPr sz="2400" spc="29" dirty="0" smtClean="0">
                <a:latin typeface="Franklin Gothic Medium"/>
                <a:cs typeface="Franklin Gothic Medium"/>
              </a:rPr>
              <a:t>f</a:t>
            </a:r>
            <a:r>
              <a:rPr sz="2400" spc="-25" dirty="0" smtClean="0">
                <a:latin typeface="Franklin Gothic Medium"/>
                <a:cs typeface="Franklin Gothic Medium"/>
              </a:rPr>
              <a:t>f</a:t>
            </a:r>
            <a:r>
              <a:rPr sz="2400" spc="0" dirty="0" smtClean="0">
                <a:latin typeface="Franklin Gothic Medium"/>
                <a:cs typeface="Franklin Gothic Medium"/>
              </a:rPr>
              <a:t>er</a:t>
            </a:r>
            <a:r>
              <a:rPr sz="2400" spc="89" dirty="0" smtClean="0">
                <a:latin typeface="Franklin Gothic Medium"/>
                <a:cs typeface="Franklin Gothic Medium"/>
              </a:rPr>
              <a:t> </a:t>
            </a:r>
            <a:r>
              <a:rPr sz="2400" spc="-14" dirty="0" smtClean="0">
                <a:latin typeface="Franklin Gothic Medium"/>
                <a:cs typeface="Franklin Gothic Medium"/>
              </a:rPr>
              <a:t>t</a:t>
            </a:r>
            <a:r>
              <a:rPr sz="2400" spc="0" dirty="0" smtClean="0">
                <a:latin typeface="Franklin Gothic Medium"/>
                <a:cs typeface="Franklin Gothic Medium"/>
              </a:rPr>
              <a:t>o</a:t>
            </a:r>
            <a:r>
              <a:rPr sz="2400" spc="92" dirty="0" smtClean="0">
                <a:latin typeface="Franklin Gothic Medium"/>
                <a:cs typeface="Franklin Gothic Medium"/>
              </a:rPr>
              <a:t> </a:t>
            </a:r>
            <a:r>
              <a:rPr sz="2400" spc="0" dirty="0" smtClean="0">
                <a:latin typeface="Franklin Gothic Medium"/>
                <a:cs typeface="Franklin Gothic Medium"/>
              </a:rPr>
              <a:t>their</a:t>
            </a:r>
            <a:r>
              <a:rPr sz="2400" spc="188" dirty="0" smtClean="0">
                <a:latin typeface="Franklin Gothic Medium"/>
                <a:cs typeface="Franklin Gothic Medium"/>
              </a:rPr>
              <a:t> </a:t>
            </a:r>
            <a:r>
              <a:rPr lang="en-US" sz="2400" dirty="0" smtClean="0">
                <a:latin typeface="Franklin Gothic Medium"/>
                <a:cs typeface="Franklin Gothic Medium"/>
              </a:rPr>
              <a:t>1</a:t>
            </a:r>
            <a:r>
              <a:rPr lang="en-US" sz="2400" baseline="30000" dirty="0" smtClean="0">
                <a:latin typeface="Franklin Gothic Medium"/>
                <a:cs typeface="Franklin Gothic Medium"/>
              </a:rPr>
              <a:t>st</a:t>
            </a:r>
            <a:r>
              <a:rPr lang="en-US" sz="2400" dirty="0" smtClean="0">
                <a:latin typeface="Franklin Gothic Medium"/>
                <a:cs typeface="Franklin Gothic Medium"/>
              </a:rPr>
              <a:t> </a:t>
            </a:r>
            <a:r>
              <a:rPr sz="2400" spc="0" dirty="0" smtClean="0">
                <a:latin typeface="Franklin Gothic Medium"/>
                <a:cs typeface="Franklin Gothic Medium"/>
              </a:rPr>
              <a:t>c</a:t>
            </a:r>
            <a:r>
              <a:rPr sz="2400" spc="9" dirty="0" smtClean="0">
                <a:latin typeface="Franklin Gothic Medium"/>
                <a:cs typeface="Franklin Gothic Medium"/>
              </a:rPr>
              <a:t>h</a:t>
            </a:r>
            <a:r>
              <a:rPr sz="2400" spc="0" dirty="0" smtClean="0">
                <a:latin typeface="Franklin Gothic Medium"/>
                <a:cs typeface="Franklin Gothic Medium"/>
              </a:rPr>
              <a:t>oice.</a:t>
            </a:r>
            <a:endParaRPr sz="2400" dirty="0">
              <a:latin typeface="Franklin Gothic Medium"/>
              <a:cs typeface="Franklin Gothic Medium"/>
            </a:endParaRPr>
          </a:p>
          <a:p>
            <a:pPr marL="12700" marR="45792">
              <a:lnSpc>
                <a:spcPct val="95825"/>
              </a:lnSpc>
              <a:spcBef>
                <a:spcPts val="1937"/>
              </a:spcBef>
            </a:pPr>
            <a:r>
              <a:rPr sz="2400" spc="0" dirty="0" smtClean="0">
                <a:latin typeface="Wingdings"/>
                <a:cs typeface="Wingdings"/>
              </a:rPr>
              <a:t></a:t>
            </a:r>
            <a:r>
              <a:rPr sz="2400" spc="0" dirty="0" smtClean="0">
                <a:latin typeface="Times New Roman"/>
                <a:cs typeface="Times New Roman"/>
              </a:rPr>
              <a:t> </a:t>
            </a:r>
            <a:r>
              <a:rPr sz="2400" spc="405" dirty="0" smtClean="0">
                <a:latin typeface="Times New Roman"/>
                <a:cs typeface="Times New Roman"/>
              </a:rPr>
              <a:t> </a:t>
            </a:r>
            <a:r>
              <a:rPr sz="2400" spc="-4" dirty="0" smtClean="0">
                <a:latin typeface="Franklin Gothic Medium"/>
                <a:cs typeface="Franklin Gothic Medium"/>
              </a:rPr>
              <a:t>8</a:t>
            </a:r>
            <a:r>
              <a:rPr sz="2400" spc="0" dirty="0" smtClean="0">
                <a:latin typeface="Franklin Gothic Medium"/>
                <a:cs typeface="Franklin Gothic Medium"/>
              </a:rPr>
              <a:t>%</a:t>
            </a:r>
            <a:r>
              <a:rPr sz="2400" spc="-203" dirty="0" smtClean="0">
                <a:latin typeface="Franklin Gothic Medium"/>
                <a:cs typeface="Franklin Gothic Medium"/>
              </a:rPr>
              <a:t> </a:t>
            </a:r>
            <a:r>
              <a:rPr sz="2400" spc="0" dirty="0" smtClean="0">
                <a:latin typeface="Franklin Gothic Medium"/>
                <a:cs typeface="Franklin Gothic Medium"/>
              </a:rPr>
              <a:t>did</a:t>
            </a:r>
            <a:r>
              <a:rPr sz="2400" spc="46" dirty="0" smtClean="0">
                <a:latin typeface="Franklin Gothic Medium"/>
                <a:cs typeface="Franklin Gothic Medium"/>
              </a:rPr>
              <a:t> </a:t>
            </a:r>
            <a:r>
              <a:rPr sz="2400" spc="0" dirty="0" smtClean="0">
                <a:latin typeface="Franklin Gothic Medium"/>
                <a:cs typeface="Franklin Gothic Medium"/>
              </a:rPr>
              <a:t>not</a:t>
            </a:r>
            <a:r>
              <a:rPr sz="2400" spc="100" dirty="0" smtClean="0">
                <a:latin typeface="Franklin Gothic Medium"/>
                <a:cs typeface="Franklin Gothic Medium"/>
              </a:rPr>
              <a:t> </a:t>
            </a:r>
            <a:r>
              <a:rPr sz="2400" spc="-9" dirty="0" smtClean="0">
                <a:latin typeface="Franklin Gothic Medium"/>
                <a:cs typeface="Franklin Gothic Medium"/>
              </a:rPr>
              <a:t>r</a:t>
            </a:r>
            <a:r>
              <a:rPr sz="2400" spc="0" dirty="0" smtClean="0">
                <a:latin typeface="Franklin Gothic Medium"/>
                <a:cs typeface="Franklin Gothic Medium"/>
              </a:rPr>
              <a:t>ecei</a:t>
            </a:r>
            <a:r>
              <a:rPr sz="2400" spc="-29" dirty="0" smtClean="0">
                <a:latin typeface="Franklin Gothic Medium"/>
                <a:cs typeface="Franklin Gothic Medium"/>
              </a:rPr>
              <a:t>v</a:t>
            </a:r>
            <a:r>
              <a:rPr sz="2400" spc="0" dirty="0" smtClean="0">
                <a:latin typeface="Franklin Gothic Medium"/>
                <a:cs typeface="Franklin Gothic Medium"/>
              </a:rPr>
              <a:t>e</a:t>
            </a:r>
            <a:r>
              <a:rPr sz="2400" spc="303" dirty="0" smtClean="0">
                <a:latin typeface="Franklin Gothic Medium"/>
                <a:cs typeface="Franklin Gothic Medium"/>
              </a:rPr>
              <a:t> </a:t>
            </a:r>
            <a:r>
              <a:rPr sz="2400" spc="0" dirty="0" smtClean="0">
                <a:latin typeface="Franklin Gothic Medium"/>
                <a:cs typeface="Franklin Gothic Medium"/>
              </a:rPr>
              <a:t>an</a:t>
            </a:r>
            <a:r>
              <a:rPr sz="2400" spc="-14" dirty="0" smtClean="0">
                <a:latin typeface="Franklin Gothic Medium"/>
                <a:cs typeface="Franklin Gothic Medium"/>
              </a:rPr>
              <a:t> </a:t>
            </a:r>
            <a:r>
              <a:rPr sz="2400" spc="0" dirty="0" smtClean="0">
                <a:latin typeface="Franklin Gothic Medium"/>
                <a:cs typeface="Franklin Gothic Medium"/>
              </a:rPr>
              <a:t>o</a:t>
            </a:r>
            <a:r>
              <a:rPr sz="2400" spc="34" dirty="0" smtClean="0">
                <a:latin typeface="Franklin Gothic Medium"/>
                <a:cs typeface="Franklin Gothic Medium"/>
              </a:rPr>
              <a:t>f</a:t>
            </a:r>
            <a:r>
              <a:rPr sz="2400" spc="-25" dirty="0" smtClean="0">
                <a:latin typeface="Franklin Gothic Medium"/>
                <a:cs typeface="Franklin Gothic Medium"/>
              </a:rPr>
              <a:t>f</a:t>
            </a:r>
            <a:r>
              <a:rPr sz="2400" spc="0" dirty="0" smtClean="0">
                <a:latin typeface="Franklin Gothic Medium"/>
                <a:cs typeface="Franklin Gothic Medium"/>
              </a:rPr>
              <a:t>e</a:t>
            </a:r>
            <a:r>
              <a:rPr sz="2400" spc="-89" dirty="0" smtClean="0">
                <a:latin typeface="Franklin Gothic Medium"/>
                <a:cs typeface="Franklin Gothic Medium"/>
              </a:rPr>
              <a:t>r</a:t>
            </a:r>
            <a:r>
              <a:rPr sz="2400" spc="0" dirty="0" smtClean="0">
                <a:latin typeface="Franklin Gothic Medium"/>
                <a:cs typeface="Franklin Gothic Medium"/>
              </a:rPr>
              <a:t>.</a:t>
            </a:r>
            <a:endParaRPr lang="en-US" sz="2400" spc="0" dirty="0" smtClean="0">
              <a:latin typeface="Franklin Gothic Medium"/>
              <a:cs typeface="Franklin Gothic Medium"/>
            </a:endParaRPr>
          </a:p>
          <a:p>
            <a:pPr marL="12700" marR="45792">
              <a:lnSpc>
                <a:spcPct val="95825"/>
              </a:lnSpc>
              <a:spcBef>
                <a:spcPts val="1937"/>
              </a:spcBef>
            </a:pPr>
            <a:endParaRPr lang="en-US" sz="2400" b="1" u="sng" dirty="0" smtClean="0">
              <a:latin typeface="Franklin Gothic Medium"/>
              <a:cs typeface="Franklin Gothic Medium"/>
            </a:endParaRPr>
          </a:p>
          <a:p>
            <a:pPr marL="12700" marR="45792">
              <a:lnSpc>
                <a:spcPct val="95825"/>
              </a:lnSpc>
              <a:spcBef>
                <a:spcPts val="1937"/>
              </a:spcBef>
            </a:pPr>
            <a:r>
              <a:rPr lang="en-US" sz="2400" b="1" u="sng" dirty="0" smtClean="0">
                <a:latin typeface="Franklin Gothic Medium"/>
                <a:cs typeface="Franklin Gothic Medium"/>
              </a:rPr>
              <a:t>High School Admissions results in Round 1 for MS 51</a:t>
            </a:r>
          </a:p>
          <a:p>
            <a:pPr marL="12700" marR="45792">
              <a:lnSpc>
                <a:spcPct val="95825"/>
              </a:lnSpc>
              <a:spcBef>
                <a:spcPts val="1937"/>
              </a:spcBef>
              <a:buFont typeface="Arial" pitchFamily="34" charset="0"/>
              <a:buChar char="•"/>
            </a:pPr>
            <a:r>
              <a:rPr lang="en-US" sz="2400" spc="0" dirty="0" smtClean="0">
                <a:latin typeface="Franklin Gothic Medium"/>
                <a:cs typeface="Franklin Gothic Medium"/>
              </a:rPr>
              <a:t> 97% received an offer to one of their choices</a:t>
            </a:r>
          </a:p>
          <a:p>
            <a:pPr marL="12700" marR="45792">
              <a:lnSpc>
                <a:spcPct val="95825"/>
              </a:lnSpc>
              <a:spcBef>
                <a:spcPts val="1937"/>
              </a:spcBef>
              <a:buFont typeface="Arial" pitchFamily="34" charset="0"/>
              <a:buChar char="•"/>
            </a:pPr>
            <a:r>
              <a:rPr lang="en-US" sz="2400" spc="0" dirty="0" smtClean="0">
                <a:latin typeface="Franklin Gothic Medium"/>
                <a:cs typeface="Franklin Gothic Medium"/>
              </a:rPr>
              <a:t> 93% received one of their top 5 choices</a:t>
            </a:r>
          </a:p>
          <a:p>
            <a:pPr marL="12700" marR="45792">
              <a:lnSpc>
                <a:spcPct val="95825"/>
              </a:lnSpc>
              <a:spcBef>
                <a:spcPts val="1937"/>
              </a:spcBef>
              <a:buFont typeface="Arial" pitchFamily="34" charset="0"/>
              <a:buChar char="•"/>
            </a:pPr>
            <a:r>
              <a:rPr lang="en-US" sz="2400" spc="0" dirty="0" smtClean="0">
                <a:latin typeface="Franklin Gothic Medium"/>
                <a:cs typeface="Franklin Gothic Medium"/>
              </a:rPr>
              <a:t> 45% of students received an offer to their 1</a:t>
            </a:r>
            <a:r>
              <a:rPr lang="en-US" sz="2400" spc="0" baseline="30000" dirty="0" smtClean="0">
                <a:latin typeface="Franklin Gothic Medium"/>
                <a:cs typeface="Franklin Gothic Medium"/>
              </a:rPr>
              <a:t>st</a:t>
            </a:r>
            <a:r>
              <a:rPr lang="en-US" sz="2400" spc="0" dirty="0" smtClean="0">
                <a:latin typeface="Franklin Gothic Medium"/>
                <a:cs typeface="Franklin Gothic Medium"/>
              </a:rPr>
              <a:t> choice </a:t>
            </a:r>
          </a:p>
          <a:p>
            <a:pPr marL="12700" marR="45792">
              <a:lnSpc>
                <a:spcPct val="95825"/>
              </a:lnSpc>
              <a:spcBef>
                <a:spcPts val="1937"/>
              </a:spcBef>
              <a:buFont typeface="Arial" pitchFamily="34" charset="0"/>
              <a:buChar char="•"/>
            </a:pPr>
            <a:r>
              <a:rPr lang="en-US" sz="2400" dirty="0" smtClean="0">
                <a:latin typeface="Franklin Gothic Medium"/>
                <a:cs typeface="Franklin Gothic Medium"/>
              </a:rPr>
              <a:t> 3% did not receive an offer.</a:t>
            </a:r>
            <a:endParaRPr lang="en-US" sz="2400" spc="0" dirty="0" smtClean="0">
              <a:latin typeface="Franklin Gothic Medium"/>
              <a:cs typeface="Franklin Gothic Medium"/>
            </a:endParaRPr>
          </a:p>
          <a:p>
            <a:pPr marL="12700" marR="45792">
              <a:lnSpc>
                <a:spcPct val="95825"/>
              </a:lnSpc>
              <a:spcBef>
                <a:spcPts val="1937"/>
              </a:spcBef>
            </a:pPr>
            <a:endParaRPr lang="en-US" sz="2400" dirty="0" smtClean="0">
              <a:latin typeface="Franklin Gothic Medium"/>
              <a:cs typeface="Franklin Gothic Medium"/>
            </a:endParaRPr>
          </a:p>
          <a:p>
            <a:pPr marL="12700" marR="45792">
              <a:lnSpc>
                <a:spcPct val="95825"/>
              </a:lnSpc>
              <a:spcBef>
                <a:spcPts val="1937"/>
              </a:spcBef>
            </a:pPr>
            <a:endParaRPr sz="2400" dirty="0">
              <a:latin typeface="Franklin Gothic Medium"/>
              <a:cs typeface="Franklin Gothic Medium"/>
            </a:endParaRPr>
          </a:p>
        </p:txBody>
      </p:sp>
      <p:sp>
        <p:nvSpPr>
          <p:cNvPr id="3" name="object 3"/>
          <p:cNvSpPr txBox="1"/>
          <p:nvPr/>
        </p:nvSpPr>
        <p:spPr>
          <a:xfrm>
            <a:off x="4647332" y="2054284"/>
            <a:ext cx="83831" cy="138545"/>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71972" y="2054284"/>
            <a:ext cx="84086" cy="138545"/>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NEXT STEPS FOR FAMILIES</a:t>
            </a:r>
            <a:endParaRPr lang="en-US" sz="3800" b="1" dirty="0">
              <a:solidFill>
                <a:srgbClr val="78BE20"/>
              </a:solidFill>
              <a:latin typeface="Franklin Gothic Demi" panose="020B0703020102020204" pitchFamily="34" charset="0"/>
            </a:endParaRP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75169798"/>
              </p:ext>
            </p:extLst>
          </p:nvPr>
        </p:nvGraphicFramePr>
        <p:xfrm>
          <a:off x="586740" y="2127006"/>
          <a:ext cx="8298180" cy="6273650"/>
        </p:xfrm>
        <a:graphic>
          <a:graphicData uri="http://schemas.openxmlformats.org/drawingml/2006/table">
            <a:tbl>
              <a:tblPr firstRow="1" bandRow="1">
                <a:tableStyleId>{93296810-A885-4BE3-A3E7-6D5BEEA58F35}</a:tableStyleId>
              </a:tblPr>
              <a:tblGrid>
                <a:gridCol w="3327408">
                  <a:extLst>
                    <a:ext uri="{9D8B030D-6E8A-4147-A177-3AD203B41FA5}">
                      <a16:colId xmlns:a16="http://schemas.microsoft.com/office/drawing/2014/main" xmlns="" val="20000"/>
                    </a:ext>
                  </a:extLst>
                </a:gridCol>
                <a:gridCol w="4970772">
                  <a:extLst>
                    <a:ext uri="{9D8B030D-6E8A-4147-A177-3AD203B41FA5}">
                      <a16:colId xmlns:a16="http://schemas.microsoft.com/office/drawing/2014/main" xmlns="" val="20001"/>
                    </a:ext>
                  </a:extLst>
                </a:gridCol>
              </a:tblGrid>
              <a:tr h="13593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Franklin Gothic Demi" panose="020B0703020102020204" pitchFamily="34" charset="0"/>
                        </a:rPr>
                        <a:t>Explore!!!</a:t>
                      </a: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b="0" dirty="0">
                          <a:solidFill>
                            <a:schemeClr val="tx1"/>
                          </a:solidFill>
                          <a:latin typeface="Franklin Gothic Book" panose="020B0503020102020204" pitchFamily="34" charset="0"/>
                        </a:rPr>
                        <a:t>Use </a:t>
                      </a:r>
                      <a:r>
                        <a:rPr lang="en-US" sz="2700" b="0" baseline="0" dirty="0">
                          <a:solidFill>
                            <a:schemeClr val="tx1"/>
                          </a:solidFill>
                          <a:latin typeface="Franklin Gothic Book" panose="020B0503020102020204" pitchFamily="34" charset="0"/>
                        </a:rPr>
                        <a:t>the </a:t>
                      </a:r>
                      <a:r>
                        <a:rPr lang="en-US" sz="2700" b="1" baseline="0" dirty="0">
                          <a:solidFill>
                            <a:schemeClr val="tx1"/>
                          </a:solidFill>
                          <a:latin typeface="Franklin Gothic Book" panose="020B0503020102020204" pitchFamily="34" charset="0"/>
                        </a:rPr>
                        <a:t>High School Directory </a:t>
                      </a:r>
                      <a:r>
                        <a:rPr lang="en-US" sz="2700" b="0" baseline="0" dirty="0" smtClean="0">
                          <a:solidFill>
                            <a:schemeClr val="tx1"/>
                          </a:solidFill>
                          <a:latin typeface="Franklin Gothic Book" panose="020B0503020102020204" pitchFamily="34" charset="0"/>
                        </a:rPr>
                        <a:t>or </a:t>
                      </a:r>
                      <a:r>
                        <a:rPr lang="en-US" sz="2700" b="1" baseline="0" dirty="0" smtClean="0">
                          <a:solidFill>
                            <a:schemeClr val="tx1"/>
                          </a:solidFill>
                          <a:latin typeface="Franklin Gothic Book" panose="020B0503020102020204" pitchFamily="34" charset="0"/>
                        </a:rPr>
                        <a:t>NYC School Finder </a:t>
                      </a:r>
                      <a:r>
                        <a:rPr lang="en-US" sz="2700" b="0" baseline="0" dirty="0" smtClean="0">
                          <a:solidFill>
                            <a:schemeClr val="tx1"/>
                          </a:solidFill>
                          <a:latin typeface="Franklin Gothic Book" panose="020B0503020102020204" pitchFamily="34" charset="0"/>
                        </a:rPr>
                        <a:t>to </a:t>
                      </a:r>
                      <a:r>
                        <a:rPr lang="en-US" sz="2700" b="0" baseline="0" dirty="0">
                          <a:solidFill>
                            <a:schemeClr val="tx1"/>
                          </a:solidFill>
                          <a:latin typeface="Franklin Gothic Book" panose="020B0503020102020204" pitchFamily="34" charset="0"/>
                        </a:rPr>
                        <a:t>find schools of interest!</a:t>
                      </a:r>
                      <a:endParaRPr lang="en-US" sz="2700" b="0" dirty="0">
                        <a:solidFill>
                          <a:schemeClr val="tx1"/>
                        </a:solidFill>
                        <a:latin typeface="Franklin Gothic Book" panose="020B0503020102020204" pitchFamily="34" charset="0"/>
                      </a:endParaRP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584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Franklin Gothic Demi" panose="020B0703020102020204" pitchFamily="34" charset="0"/>
                        </a:rPr>
                        <a:t>Plan to attend</a:t>
                      </a:r>
                      <a:r>
                        <a:rPr lang="en-US" sz="3200" b="1" baseline="0" dirty="0">
                          <a:solidFill>
                            <a:schemeClr val="tx1"/>
                          </a:solidFill>
                          <a:latin typeface="Franklin Gothic Demi" panose="020B0703020102020204" pitchFamily="34" charset="0"/>
                        </a:rPr>
                        <a:t> </a:t>
                      </a:r>
                      <a:r>
                        <a:rPr lang="en-US" sz="3200" b="1" dirty="0">
                          <a:solidFill>
                            <a:schemeClr val="tx1"/>
                          </a:solidFill>
                          <a:latin typeface="Franklin Gothic Demi" panose="020B0703020102020204" pitchFamily="34" charset="0"/>
                        </a:rPr>
                        <a:t>High School Fairs and school open houses</a:t>
                      </a: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a:txBody>
                    <a:bodyPr/>
                    <a:lstStyle/>
                    <a:p>
                      <a:pPr algn="ctr"/>
                      <a:r>
                        <a:rPr lang="en-US" sz="2700" b="1" dirty="0">
                          <a:solidFill>
                            <a:schemeClr val="tx1"/>
                          </a:solidFill>
                          <a:latin typeface="Franklin Gothic Book" panose="020B0503020102020204" pitchFamily="34" charset="0"/>
                        </a:rPr>
                        <a:t>Citywide</a:t>
                      </a:r>
                      <a:r>
                        <a:rPr lang="en-US" sz="2700" baseline="0" dirty="0">
                          <a:solidFill>
                            <a:schemeClr val="tx1"/>
                          </a:solidFill>
                          <a:latin typeface="Franklin Gothic Book" panose="020B0503020102020204" pitchFamily="34" charset="0"/>
                        </a:rPr>
                        <a:t> – September 24 and 25</a:t>
                      </a:r>
                    </a:p>
                    <a:p>
                      <a:pPr algn="ctr"/>
                      <a:r>
                        <a:rPr lang="en-US" sz="2700" b="1" baseline="0" dirty="0">
                          <a:solidFill>
                            <a:schemeClr val="tx1"/>
                          </a:solidFill>
                          <a:latin typeface="Franklin Gothic Book" panose="020B0503020102020204" pitchFamily="34" charset="0"/>
                        </a:rPr>
                        <a:t>Borough</a:t>
                      </a:r>
                      <a:r>
                        <a:rPr lang="en-US" sz="2700" baseline="0" dirty="0">
                          <a:solidFill>
                            <a:schemeClr val="tx1"/>
                          </a:solidFill>
                          <a:latin typeface="Franklin Gothic Book" panose="020B0503020102020204" pitchFamily="34" charset="0"/>
                        </a:rPr>
                        <a:t> – October 15 and </a:t>
                      </a:r>
                      <a:r>
                        <a:rPr lang="en-US" sz="2700" baseline="0" dirty="0" smtClean="0">
                          <a:solidFill>
                            <a:schemeClr val="tx1"/>
                          </a:solidFill>
                          <a:latin typeface="Franklin Gothic Book" panose="020B0503020102020204" pitchFamily="34" charset="0"/>
                        </a:rPr>
                        <a:t>16</a:t>
                      </a:r>
                    </a:p>
                    <a:p>
                      <a:pPr algn="ctr"/>
                      <a:r>
                        <a:rPr lang="en-US" sz="2700" b="1" baseline="0" dirty="0" smtClean="0">
                          <a:solidFill>
                            <a:schemeClr val="tx1"/>
                          </a:solidFill>
                          <a:latin typeface="Franklin Gothic Book" panose="020B0503020102020204" pitchFamily="34" charset="0"/>
                        </a:rPr>
                        <a:t>Consortium Fair </a:t>
                      </a:r>
                      <a:r>
                        <a:rPr lang="en-US" sz="2700" baseline="0" dirty="0" smtClean="0">
                          <a:solidFill>
                            <a:schemeClr val="tx1"/>
                          </a:solidFill>
                          <a:latin typeface="Franklin Gothic Book" panose="020B0503020102020204" pitchFamily="34" charset="0"/>
                        </a:rPr>
                        <a:t>– October 19</a:t>
                      </a:r>
                    </a:p>
                    <a:p>
                      <a:pPr algn="ctr"/>
                      <a:endParaRPr lang="en-US" sz="2700" b="0" dirty="0">
                        <a:solidFill>
                          <a:schemeClr val="tx1"/>
                        </a:solidFill>
                        <a:latin typeface="Franklin Gothic Book" panose="020B0503020102020204" pitchFamily="34" charset="0"/>
                      </a:endParaRP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566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Franklin Gothic Demi" panose="020B0703020102020204" pitchFamily="34" charset="0"/>
                        </a:rPr>
                        <a:t>Audition </a:t>
                      </a:r>
                      <a:r>
                        <a:rPr lang="en-US" sz="3200" b="1" dirty="0" smtClean="0">
                          <a:solidFill>
                            <a:schemeClr val="tx1"/>
                          </a:solidFill>
                          <a:latin typeface="Franklin Gothic Demi" panose="020B0703020102020204" pitchFamily="34" charset="0"/>
                        </a:rPr>
                        <a:t>Registration</a:t>
                      </a:r>
                      <a:endParaRPr lang="en-US" sz="3200" b="1" dirty="0">
                        <a:solidFill>
                          <a:schemeClr val="tx1"/>
                        </a:solidFill>
                        <a:latin typeface="Franklin Gothic Demi" panose="020B0703020102020204" pitchFamily="34" charset="0"/>
                      </a:endParaRP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rowSpan="2">
                  <a:txBody>
                    <a:bodyPr/>
                    <a:lstStyle/>
                    <a:p>
                      <a:pPr algn="ctr"/>
                      <a:r>
                        <a:rPr lang="en-US" sz="2700" b="1" dirty="0" smtClean="0">
                          <a:solidFill>
                            <a:schemeClr val="tx1"/>
                          </a:solidFill>
                          <a:latin typeface="Franklin Gothic Book" panose="020B0503020102020204" pitchFamily="34" charset="0"/>
                        </a:rPr>
                        <a:t>All Students </a:t>
                      </a:r>
                      <a:r>
                        <a:rPr lang="en-US" sz="2700" b="0" dirty="0" smtClean="0">
                          <a:solidFill>
                            <a:schemeClr val="tx1"/>
                          </a:solidFill>
                          <a:latin typeface="Franklin Gothic Book" panose="020B0503020102020204" pitchFamily="34" charset="0"/>
                        </a:rPr>
                        <a:t>s</a:t>
                      </a:r>
                      <a:r>
                        <a:rPr lang="en-US" sz="2700" dirty="0" smtClean="0">
                          <a:solidFill>
                            <a:schemeClr val="tx1"/>
                          </a:solidFill>
                          <a:latin typeface="Franklin Gothic Book" panose="020B0503020102020204" pitchFamily="34" charset="0"/>
                        </a:rPr>
                        <a:t>ubmit form by Friday, September 23</a:t>
                      </a:r>
                      <a:r>
                        <a:rPr lang="en-US" sz="2700" baseline="30000" dirty="0" smtClean="0">
                          <a:solidFill>
                            <a:schemeClr val="tx1"/>
                          </a:solidFill>
                          <a:latin typeface="Franklin Gothic Book" panose="020B0503020102020204" pitchFamily="34" charset="0"/>
                        </a:rPr>
                        <a:t>rd</a:t>
                      </a:r>
                      <a:endParaRPr lang="en-US" sz="2700" dirty="0">
                        <a:solidFill>
                          <a:schemeClr val="tx1"/>
                        </a:solidFill>
                        <a:latin typeface="Franklin Gothic Book" panose="020B0503020102020204" pitchFamily="34" charset="0"/>
                      </a:endParaRP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3107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Franklin Gothic Demi" panose="020B0703020102020204" pitchFamily="34" charset="0"/>
                        </a:rPr>
                        <a:t>Specialized High School </a:t>
                      </a:r>
                      <a:r>
                        <a:rPr lang="en-US" sz="3200" b="1" dirty="0" smtClean="0">
                          <a:solidFill>
                            <a:schemeClr val="tx1"/>
                          </a:solidFill>
                          <a:latin typeface="Franklin Gothic Demi" panose="020B0703020102020204" pitchFamily="34" charset="0"/>
                        </a:rPr>
                        <a:t>Registration</a:t>
                      </a:r>
                      <a:endParaRPr lang="en-US" sz="3200" b="1" dirty="0">
                        <a:solidFill>
                          <a:schemeClr val="tx1"/>
                        </a:solidFill>
                        <a:latin typeface="Franklin Gothic Demi" panose="020B0703020102020204" pitchFamily="34" charset="0"/>
                      </a:endParaRPr>
                    </a:p>
                  </a:txBody>
                  <a:tcPr marL="100584" marR="100584"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vMerge="1">
                  <a:txBody>
                    <a:bodyPr/>
                    <a:lstStyle/>
                    <a:p>
                      <a:pPr algn="ctr"/>
                      <a:endParaRPr lang="en-US" sz="2000" dirty="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81"/>
                    </a:solidFill>
                  </a:tcPr>
                </a:tc>
                <a:extLst>
                  <a:ext uri="{0D108BD9-81ED-4DB2-BD59-A6C34878D82A}">
                    <a16:rowId xmlns:a16="http://schemas.microsoft.com/office/drawing/2014/main" xmlns="" val="10003"/>
                  </a:ext>
                </a:extLst>
              </a:tr>
            </a:tbl>
          </a:graphicData>
        </a:graphic>
      </p:graphicFrame>
      <p:sp>
        <p:nvSpPr>
          <p:cNvPr id="9" name="Right Arrow 8"/>
          <p:cNvSpPr/>
          <p:nvPr/>
        </p:nvSpPr>
        <p:spPr>
          <a:xfrm>
            <a:off x="359602" y="8305800"/>
            <a:ext cx="9358653" cy="60960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r>
              <a:rPr lang="en-US" altLang="en-US" dirty="0" smtClean="0">
                <a:solidFill>
                  <a:schemeClr val="bg1"/>
                </a:solidFill>
                <a:latin typeface="Franklin Gothic Demi" panose="020B0703020102020204" pitchFamily="34" charset="0"/>
                <a:cs typeface="Arial"/>
              </a:rPr>
              <a:t>Start learning about high school programs today!</a:t>
            </a:r>
            <a:endParaRPr lang="en-US" altLang="en-US" dirty="0">
              <a:solidFill>
                <a:schemeClr val="bg1"/>
              </a:solidFill>
              <a:latin typeface="Franklin Gothic Demi" panose="020B0703020102020204" pitchFamily="34" charset="0"/>
              <a:cs typeface="Arial"/>
            </a:endParaRPr>
          </a:p>
        </p:txBody>
      </p:sp>
    </p:spTree>
    <p:extLst>
      <p:ext uri="{BB962C8B-B14F-4D97-AF65-F5344CB8AC3E}">
        <p14:creationId xmlns="" xmlns:p14="http://schemas.microsoft.com/office/powerpoint/2010/main" val="3972882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81000" y="304800"/>
            <a:ext cx="6710361" cy="8442681"/>
          </a:xfrm>
          <a:prstGeom prst="rect">
            <a:avLst/>
          </a:prstGeom>
          <a:noFill/>
          <a:ln w="9525">
            <a:noFill/>
            <a:miter lim="800000"/>
            <a:headEnd/>
            <a:tailEnd/>
          </a:ln>
        </p:spPr>
      </p:pic>
      <p:sp>
        <p:nvSpPr>
          <p:cNvPr id="6" name="TextBox 5"/>
          <p:cNvSpPr txBox="1"/>
          <p:nvPr/>
        </p:nvSpPr>
        <p:spPr>
          <a:xfrm>
            <a:off x="6705600" y="990600"/>
            <a:ext cx="3048000" cy="1200329"/>
          </a:xfrm>
          <a:prstGeom prst="rect">
            <a:avLst/>
          </a:prstGeom>
          <a:noFill/>
        </p:spPr>
        <p:txBody>
          <a:bodyPr wrap="square" rtlCol="0">
            <a:spAutoFit/>
          </a:bodyPr>
          <a:lstStyle/>
          <a:p>
            <a:r>
              <a:rPr lang="en-US" b="1" dirty="0" smtClean="0">
                <a:latin typeface="Times New Roman" pitchFamily="18" charset="0"/>
                <a:cs typeface="Times New Roman" pitchFamily="18" charset="0"/>
              </a:rPr>
              <a:t>This app is being used for reminders only.  It is not a point of contact.  Please call 718-369-7603 x 1311</a:t>
            </a:r>
            <a:endParaRPr lang="en-US"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0632" y="4267200"/>
            <a:ext cx="7086600" cy="1520694"/>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1981200" y="4267200"/>
            <a:ext cx="4724400" cy="2031325"/>
          </a:xfrm>
          <a:prstGeom prst="rect">
            <a:avLst/>
          </a:prstGeom>
          <a:noFill/>
        </p:spPr>
        <p:txBody>
          <a:bodyPr wrap="square" rtlCol="0">
            <a:spAutoFit/>
          </a:bodyPr>
          <a:lstStyle/>
          <a:p>
            <a:pPr lvl="2"/>
            <a:r>
              <a:rPr lang="en-US" dirty="0" smtClean="0">
                <a:solidFill>
                  <a:srgbClr val="002060"/>
                </a:solidFill>
                <a:latin typeface="Baskerville Old Face" pitchFamily="18" charset="0"/>
              </a:rPr>
              <a:t>Agenda Book </a:t>
            </a:r>
          </a:p>
          <a:p>
            <a:pPr lvl="2"/>
            <a:r>
              <a:rPr lang="en-US" dirty="0" smtClean="0">
                <a:solidFill>
                  <a:srgbClr val="002060"/>
                </a:solidFill>
                <a:latin typeface="Baskerville Old Face" pitchFamily="18" charset="0"/>
              </a:rPr>
              <a:t>Senior portrait package</a:t>
            </a:r>
          </a:p>
          <a:p>
            <a:pPr lvl="2"/>
            <a:r>
              <a:rPr lang="en-US" dirty="0" smtClean="0">
                <a:solidFill>
                  <a:srgbClr val="002060"/>
                </a:solidFill>
                <a:latin typeface="Baskerville Old Face" pitchFamily="18" charset="0"/>
              </a:rPr>
              <a:t>Yearbook</a:t>
            </a:r>
          </a:p>
          <a:p>
            <a:pPr lvl="2"/>
            <a:r>
              <a:rPr lang="en-US" dirty="0" smtClean="0">
                <a:solidFill>
                  <a:srgbClr val="002060"/>
                </a:solidFill>
                <a:latin typeface="Baskerville Old Face" pitchFamily="18" charset="0"/>
              </a:rPr>
              <a:t>Graduation cap and gown</a:t>
            </a:r>
          </a:p>
          <a:p>
            <a:pPr lvl="2"/>
            <a:r>
              <a:rPr lang="en-US" dirty="0" smtClean="0">
                <a:solidFill>
                  <a:srgbClr val="002060"/>
                </a:solidFill>
                <a:latin typeface="Baskerville Old Face" pitchFamily="18" charset="0"/>
              </a:rPr>
              <a:t>Graduation exercises</a:t>
            </a:r>
          </a:p>
          <a:p>
            <a:pPr lvl="2"/>
            <a:endParaRPr lang="en-US" dirty="0" smtClean="0">
              <a:solidFill>
                <a:srgbClr val="002060"/>
              </a:solidFill>
              <a:latin typeface="Baskerville Old Face" pitchFamily="18" charset="0"/>
            </a:endParaRPr>
          </a:p>
          <a:p>
            <a:endParaRPr lang="en-US" dirty="0">
              <a:solidFill>
                <a:srgbClr val="002060"/>
              </a:solidFill>
            </a:endParaRPr>
          </a:p>
        </p:txBody>
      </p:sp>
      <p:sp>
        <p:nvSpPr>
          <p:cNvPr id="2" name="Title 1"/>
          <p:cNvSpPr>
            <a:spLocks noGrp="1"/>
          </p:cNvSpPr>
          <p:nvPr>
            <p:ph type="title"/>
          </p:nvPr>
        </p:nvSpPr>
        <p:spPr>
          <a:xfrm>
            <a:off x="502920" y="366183"/>
            <a:ext cx="9354312" cy="1600731"/>
          </a:xfrm>
          <a:solidFill>
            <a:srgbClr val="FFFF00"/>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r>
              <a:rPr lang="en-US" dirty="0" smtClean="0">
                <a:solidFill>
                  <a:srgbClr val="002060"/>
                </a:solidFill>
              </a:rPr>
              <a:t>Grade 8 Senior Activities </a:t>
            </a:r>
            <a:br>
              <a:rPr lang="en-US" dirty="0" smtClean="0">
                <a:solidFill>
                  <a:srgbClr val="002060"/>
                </a:solidFill>
              </a:rPr>
            </a:br>
            <a:r>
              <a:rPr lang="en-US" dirty="0" smtClean="0">
                <a:solidFill>
                  <a:srgbClr val="002060"/>
                </a:solidFill>
              </a:rPr>
              <a:t>with Ms. </a:t>
            </a:r>
            <a:r>
              <a:rPr lang="en-US" dirty="0" err="1" smtClean="0">
                <a:solidFill>
                  <a:srgbClr val="002060"/>
                </a:solidFill>
              </a:rPr>
              <a:t>Santarpia</a:t>
            </a:r>
            <a:endParaRPr lang="en-US" dirty="0">
              <a:solidFill>
                <a:srgbClr val="002060"/>
              </a:solidFill>
            </a:endParaRPr>
          </a:p>
        </p:txBody>
      </p:sp>
      <p:sp>
        <p:nvSpPr>
          <p:cNvPr id="3" name="Content Placeholder 2"/>
          <p:cNvSpPr>
            <a:spLocks noGrp="1"/>
          </p:cNvSpPr>
          <p:nvPr>
            <p:ph idx="1"/>
          </p:nvPr>
        </p:nvSpPr>
        <p:spPr>
          <a:xfrm>
            <a:off x="457200" y="2133602"/>
            <a:ext cx="9354312" cy="6963178"/>
          </a:xfrm>
        </p:spPr>
        <p:txBody>
          <a:bodyPr/>
          <a:lstStyle/>
          <a:p>
            <a:r>
              <a:rPr lang="en-US" sz="2400" dirty="0" smtClean="0">
                <a:solidFill>
                  <a:srgbClr val="002060"/>
                </a:solidFill>
                <a:latin typeface="Baskerville Old Face" pitchFamily="18" charset="0"/>
              </a:rPr>
              <a:t>Expectations</a:t>
            </a:r>
          </a:p>
          <a:p>
            <a:pPr lvl="1"/>
            <a:r>
              <a:rPr lang="en-US" sz="2200" dirty="0" smtClean="0">
                <a:solidFill>
                  <a:srgbClr val="002060"/>
                </a:solidFill>
                <a:latin typeface="Baskerville Old Face" pitchFamily="18" charset="0"/>
              </a:rPr>
              <a:t> Only Positive behavior marks on report card</a:t>
            </a:r>
          </a:p>
          <a:p>
            <a:pPr lvl="1"/>
            <a:r>
              <a:rPr lang="en-US" sz="2200" dirty="0" smtClean="0">
                <a:solidFill>
                  <a:srgbClr val="002060"/>
                </a:solidFill>
                <a:latin typeface="Baskerville Old Face" pitchFamily="18" charset="0"/>
              </a:rPr>
              <a:t>No record of detentions or suspensions by teachers or administration</a:t>
            </a:r>
          </a:p>
          <a:p>
            <a:pPr lvl="1"/>
            <a:r>
              <a:rPr lang="en-US" sz="2200" dirty="0" smtClean="0">
                <a:solidFill>
                  <a:srgbClr val="002060"/>
                </a:solidFill>
                <a:latin typeface="Baskerville Old Face" pitchFamily="18" charset="0"/>
              </a:rPr>
              <a:t>Appropriate behavior on any other class/school trip</a:t>
            </a:r>
          </a:p>
          <a:p>
            <a:pPr lvl="1"/>
            <a:r>
              <a:rPr lang="en-US" sz="2200" dirty="0" smtClean="0">
                <a:solidFill>
                  <a:srgbClr val="002060"/>
                </a:solidFill>
                <a:latin typeface="Baskerville Old Face" pitchFamily="18" charset="0"/>
              </a:rPr>
              <a:t>Passing and on track for graduation</a:t>
            </a:r>
          </a:p>
          <a:p>
            <a:r>
              <a:rPr lang="en-US" sz="2400" dirty="0" smtClean="0">
                <a:solidFill>
                  <a:srgbClr val="002060"/>
                </a:solidFill>
                <a:latin typeface="Baskerville Old Face" pitchFamily="18" charset="0"/>
              </a:rPr>
              <a:t>Senior Dues </a:t>
            </a:r>
          </a:p>
          <a:p>
            <a:pPr lvl="1"/>
            <a:r>
              <a:rPr lang="en-US" sz="2200" dirty="0" smtClean="0">
                <a:solidFill>
                  <a:srgbClr val="002060"/>
                </a:solidFill>
                <a:latin typeface="Baskerville Old Face" pitchFamily="18" charset="0"/>
              </a:rPr>
              <a:t>$200</a:t>
            </a:r>
          </a:p>
          <a:p>
            <a:pPr lvl="1"/>
            <a:endParaRPr lang="en-US" sz="2200" dirty="0" smtClean="0">
              <a:solidFill>
                <a:srgbClr val="002060"/>
              </a:solidFill>
              <a:latin typeface="Baskerville Old Face" pitchFamily="18" charset="0"/>
            </a:endParaRPr>
          </a:p>
          <a:p>
            <a:pPr lvl="1">
              <a:buNone/>
            </a:pPr>
            <a:endParaRPr lang="en-US" sz="2200" dirty="0" smtClean="0">
              <a:solidFill>
                <a:srgbClr val="002060"/>
              </a:solidFill>
              <a:latin typeface="Baskerville Old Face" pitchFamily="18" charset="0"/>
            </a:endParaRPr>
          </a:p>
          <a:p>
            <a:r>
              <a:rPr lang="en-US" sz="2400" dirty="0" smtClean="0">
                <a:solidFill>
                  <a:srgbClr val="002060"/>
                </a:solidFill>
                <a:latin typeface="Baskerville Old Face" pitchFamily="18" charset="0"/>
              </a:rPr>
              <a:t>Winter Overnight Trip </a:t>
            </a:r>
          </a:p>
          <a:p>
            <a:pPr lvl="1"/>
            <a:r>
              <a:rPr lang="en-US" sz="2200" dirty="0" smtClean="0">
                <a:solidFill>
                  <a:srgbClr val="002060"/>
                </a:solidFill>
                <a:latin typeface="Baskerville Old Face" pitchFamily="18" charset="0"/>
              </a:rPr>
              <a:t>Pinegrove Dude Ranch</a:t>
            </a:r>
          </a:p>
          <a:p>
            <a:pPr lvl="1"/>
            <a:r>
              <a:rPr lang="en-US" sz="2200" dirty="0" smtClean="0">
                <a:solidFill>
                  <a:srgbClr val="002060"/>
                </a:solidFill>
                <a:latin typeface="Baskerville Old Face" pitchFamily="18" charset="0"/>
              </a:rPr>
              <a:t>Costs around $250 (varies with dates)</a:t>
            </a:r>
          </a:p>
          <a:p>
            <a:r>
              <a:rPr lang="en-US" sz="2400" dirty="0" smtClean="0">
                <a:solidFill>
                  <a:srgbClr val="002060"/>
                </a:solidFill>
                <a:latin typeface="Baskerville Old Face" pitchFamily="18" charset="0"/>
              </a:rPr>
              <a:t>Senior Celebration with Dinner </a:t>
            </a:r>
          </a:p>
          <a:p>
            <a:pPr lvl="1"/>
            <a:r>
              <a:rPr lang="en-US" sz="2200" dirty="0" smtClean="0">
                <a:solidFill>
                  <a:srgbClr val="002060"/>
                </a:solidFill>
                <a:latin typeface="Baskerville Old Face" pitchFamily="18" charset="0"/>
              </a:rPr>
              <a:t>Grand Prospect Hall, $62</a:t>
            </a:r>
          </a:p>
          <a:p>
            <a:r>
              <a:rPr lang="en-US" sz="2400" dirty="0" smtClean="0">
                <a:solidFill>
                  <a:srgbClr val="002060"/>
                </a:solidFill>
                <a:latin typeface="Baskerville Old Face" pitchFamily="18" charset="0"/>
              </a:rPr>
              <a:t>Senior Trip </a:t>
            </a:r>
          </a:p>
          <a:p>
            <a:pPr lvl="1"/>
            <a:r>
              <a:rPr lang="en-US" sz="2200" dirty="0" smtClean="0">
                <a:solidFill>
                  <a:srgbClr val="002060"/>
                </a:solidFill>
                <a:latin typeface="Baskerville Old Face" pitchFamily="18" charset="0"/>
              </a:rPr>
              <a:t>6 Flags Great Adventure, $68</a:t>
            </a:r>
          </a:p>
        </p:txBody>
      </p:sp>
      <p:sp>
        <p:nvSpPr>
          <p:cNvPr id="5" name="TextBox 4"/>
          <p:cNvSpPr txBox="1"/>
          <p:nvPr/>
        </p:nvSpPr>
        <p:spPr>
          <a:xfrm>
            <a:off x="4831080" y="4267200"/>
            <a:ext cx="5039360" cy="1754326"/>
          </a:xfrm>
          <a:prstGeom prst="rect">
            <a:avLst/>
          </a:prstGeom>
          <a:noFill/>
        </p:spPr>
        <p:txBody>
          <a:bodyPr wrap="square" rtlCol="0">
            <a:spAutoFit/>
          </a:bodyPr>
          <a:lstStyle/>
          <a:p>
            <a:pPr lvl="2"/>
            <a:r>
              <a:rPr lang="en-US" dirty="0" smtClean="0">
                <a:solidFill>
                  <a:srgbClr val="002060"/>
                </a:solidFill>
                <a:latin typeface="Baskerville Old Face" pitchFamily="18" charset="0"/>
              </a:rPr>
              <a:t>Flowers, programs, invitations, etc for graduation</a:t>
            </a:r>
          </a:p>
          <a:p>
            <a:pPr lvl="2"/>
            <a:r>
              <a:rPr lang="en-US" dirty="0" smtClean="0">
                <a:solidFill>
                  <a:srgbClr val="002060"/>
                </a:solidFill>
                <a:latin typeface="Baskerville Old Face" pitchFamily="18" charset="0"/>
              </a:rPr>
              <a:t>Diplomas</a:t>
            </a:r>
          </a:p>
          <a:p>
            <a:pPr lvl="2"/>
            <a:r>
              <a:rPr lang="en-US" dirty="0" smtClean="0">
                <a:solidFill>
                  <a:srgbClr val="002060"/>
                </a:solidFill>
                <a:latin typeface="Baskerville Old Face" pitchFamily="18" charset="0"/>
              </a:rPr>
              <a:t>Graduation awards, medals, and plaques</a:t>
            </a:r>
          </a:p>
          <a:p>
            <a:pPr lvl="2"/>
            <a:r>
              <a:rPr lang="en-US" dirty="0" smtClean="0">
                <a:solidFill>
                  <a:srgbClr val="002060"/>
                </a:solidFill>
                <a:latin typeface="Baskerville Old Face" pitchFamily="18" charset="0"/>
              </a:rPr>
              <a:t>Senior tee shirt</a:t>
            </a:r>
          </a:p>
          <a:p>
            <a:endParaRPr lang="en-US" dirty="0"/>
          </a:p>
        </p:txBody>
      </p:sp>
      <p:sp>
        <p:nvSpPr>
          <p:cNvPr id="8" name="TextBox 7"/>
          <p:cNvSpPr txBox="1"/>
          <p:nvPr/>
        </p:nvSpPr>
        <p:spPr>
          <a:xfrm>
            <a:off x="9753600" y="6324599"/>
            <a:ext cx="190889" cy="369332"/>
          </a:xfrm>
          <a:prstGeom prst="rect">
            <a:avLst/>
          </a:prstGeom>
          <a:no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058400" cy="1708035"/>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9184" tIns="54864" rIns="109728" bIns="54864" rtlCol="0" anchor="ctr"/>
          <a:lstStyle/>
          <a:p>
            <a:r>
              <a:rPr lang="en-US" sz="3800" b="1" dirty="0">
                <a:latin typeface="Franklin Gothic Demi" panose="020B0703020102020204" pitchFamily="34" charset="0"/>
              </a:rPr>
              <a:t>STUDENTS WITH DISABILITES (“SWD”)</a:t>
            </a:r>
            <a:endParaRPr lang="en-US" sz="3800" b="1" dirty="0">
              <a:solidFill>
                <a:srgbClr val="78BE20"/>
              </a:solidFill>
              <a:latin typeface="Franklin Gothic Demi" panose="020B0703020102020204" pitchFamily="34" charset="0"/>
            </a:endParaRPr>
          </a:p>
        </p:txBody>
      </p:sp>
      <p:sp>
        <p:nvSpPr>
          <p:cNvPr id="3" name="Rectangle 2"/>
          <p:cNvSpPr/>
          <p:nvPr/>
        </p:nvSpPr>
        <p:spPr>
          <a:xfrm>
            <a:off x="0" y="8839200"/>
            <a:ext cx="10058400" cy="304800"/>
          </a:xfrm>
          <a:prstGeom prst="rect">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sz="1400" dirty="0">
              <a:latin typeface="Franklin Gothic Demi" panose="020B0703020102020204" pitchFamily="34" charset="0"/>
            </a:endParaRPr>
          </a:p>
        </p:txBody>
      </p:sp>
      <p:sp>
        <p:nvSpPr>
          <p:cNvPr id="7" name="Content Placeholder 3"/>
          <p:cNvSpPr txBox="1">
            <a:spLocks/>
          </p:cNvSpPr>
          <p:nvPr/>
        </p:nvSpPr>
        <p:spPr>
          <a:xfrm>
            <a:off x="251460" y="2133601"/>
            <a:ext cx="9052560" cy="5752344"/>
          </a:xfrm>
          <a:prstGeom prst="rect">
            <a:avLst/>
          </a:prstGeom>
          <a:solidFill>
            <a:schemeClr val="bg1"/>
          </a:solidFill>
        </p:spPr>
        <p:txBody>
          <a:bodyPr vert="horz" wrap="square" lIns="109728" tIns="54864" rIns="109728" bIns="54864"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lvl="1">
              <a:spcBef>
                <a:spcPts val="1200"/>
              </a:spcBef>
              <a:buClr>
                <a:srgbClr val="78BE20"/>
              </a:buClr>
              <a:buFont typeface="Wingdings" panose="05000000000000000000" pitchFamily="2" charset="2"/>
              <a:buChar char="§"/>
            </a:pPr>
            <a:r>
              <a:rPr lang="en-US" sz="3400" dirty="0">
                <a:latin typeface="Franklin Gothic Medium" pitchFamily="34" charset="0"/>
                <a:cs typeface="Arial" panose="020B0604020202020204" pitchFamily="34" charset="0"/>
              </a:rPr>
              <a:t>Students </a:t>
            </a:r>
            <a:r>
              <a:rPr lang="en-US" sz="3400" dirty="0">
                <a:latin typeface="Franklin Gothic Medium" panose="020B0603020102020204" pitchFamily="34" charset="0"/>
                <a:cs typeface="Arial"/>
              </a:rPr>
              <a:t>with </a:t>
            </a:r>
            <a:r>
              <a:rPr lang="en-US" sz="3400" b="1" dirty="0">
                <a:latin typeface="Franklin Gothic Medium" panose="020B0603020102020204" pitchFamily="34" charset="0"/>
                <a:cs typeface="Arial"/>
              </a:rPr>
              <a:t>Individualized Education Programs (IEPs) </a:t>
            </a:r>
            <a:r>
              <a:rPr lang="en-US" sz="3400" dirty="0">
                <a:latin typeface="Franklin Gothic Medium" panose="020B0603020102020204" pitchFamily="34" charset="0"/>
                <a:cs typeface="Arial"/>
              </a:rPr>
              <a:t>may apply to any high school program in New York City; all high schools must provide services for students.</a:t>
            </a:r>
            <a:r>
              <a:rPr lang="en-US" sz="3400" dirty="0">
                <a:latin typeface="Franklin Gothic Medium" pitchFamily="34" charset="0"/>
                <a:cs typeface="Arial" panose="020B0604020202020204" pitchFamily="34" charset="0"/>
              </a:rPr>
              <a:t> </a:t>
            </a:r>
          </a:p>
          <a:p>
            <a:pPr marL="274320" lvl="1">
              <a:spcBef>
                <a:spcPts val="1200"/>
              </a:spcBef>
              <a:buClr>
                <a:srgbClr val="78BE20"/>
              </a:buClr>
              <a:buFont typeface="Wingdings" panose="05000000000000000000" pitchFamily="2" charset="2"/>
              <a:buChar char="§"/>
            </a:pPr>
            <a:r>
              <a:rPr lang="en-US" sz="3400" dirty="0">
                <a:latin typeface="Franklin Gothic Medium" pitchFamily="34" charset="0"/>
                <a:cs typeface="Arial" panose="020B0604020202020204" pitchFamily="34" charset="0"/>
              </a:rPr>
              <a:t>For the purposes of High School Admissions, seats at each high school program are divided into two groups: </a:t>
            </a:r>
          </a:p>
          <a:p>
            <a:pPr marL="822960" lvl="2">
              <a:spcBef>
                <a:spcPts val="1200"/>
              </a:spcBef>
              <a:buClr>
                <a:srgbClr val="78BE20"/>
              </a:buClr>
              <a:buFont typeface="Wingdings" panose="05000000000000000000" pitchFamily="2" charset="2"/>
              <a:buChar char="§"/>
            </a:pPr>
            <a:r>
              <a:rPr lang="en-US" sz="3400" dirty="0">
                <a:latin typeface="Franklin Gothic Medium" pitchFamily="34" charset="0"/>
                <a:cs typeface="Arial" panose="020B0604020202020204" pitchFamily="34" charset="0"/>
              </a:rPr>
              <a:t>General education students (“GE”); or</a:t>
            </a:r>
          </a:p>
          <a:p>
            <a:pPr marL="822960" lvl="2">
              <a:spcBef>
                <a:spcPts val="1200"/>
              </a:spcBef>
              <a:buClr>
                <a:srgbClr val="78BE20"/>
              </a:buClr>
              <a:buFont typeface="Wingdings" panose="05000000000000000000" pitchFamily="2" charset="2"/>
              <a:buChar char="§"/>
            </a:pPr>
            <a:r>
              <a:rPr lang="en-US" sz="3400" dirty="0">
                <a:latin typeface="Franklin Gothic Medium" pitchFamily="34" charset="0"/>
                <a:cs typeface="Arial" panose="020B0604020202020204" pitchFamily="34" charset="0"/>
              </a:rPr>
              <a:t>Students with disabilities (“SWD”) who receive special education services for more than 20% of their instructional school day </a:t>
            </a:r>
          </a:p>
        </p:txBody>
      </p:sp>
    </p:spTree>
    <p:extLst>
      <p:ext uri="{BB962C8B-B14F-4D97-AF65-F5344CB8AC3E}">
        <p14:creationId xmlns="" xmlns:p14="http://schemas.microsoft.com/office/powerpoint/2010/main" val="324169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518444" y="172244"/>
            <a:ext cx="7021513" cy="8799513"/>
          </a:xfrm>
          <a:prstGeom prst="rect">
            <a:avLst/>
          </a:prstGeom>
          <a:noFill/>
          <a:ln w="9525">
            <a:noFill/>
            <a:miter lim="800000"/>
            <a:headEnd/>
            <a:tailEnd/>
          </a:ln>
          <a:effectLst/>
        </p:spPr>
      </p:pic>
      <p:sp>
        <p:nvSpPr>
          <p:cNvPr id="3" name="TextBox 2"/>
          <p:cNvSpPr txBox="1"/>
          <p:nvPr/>
        </p:nvSpPr>
        <p:spPr>
          <a:xfrm>
            <a:off x="2743200" y="228600"/>
            <a:ext cx="4419600" cy="369332"/>
          </a:xfrm>
          <a:prstGeom prst="rect">
            <a:avLst/>
          </a:prstGeom>
          <a:no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90600" y="6172200"/>
            <a:ext cx="8077200" cy="1524000"/>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2" cstate="print"/>
          <a:srcRect/>
          <a:stretch>
            <a:fillRect/>
          </a:stretch>
        </p:blipFill>
        <p:spPr bwMode="auto">
          <a:xfrm>
            <a:off x="1524000" y="1143000"/>
            <a:ext cx="7021513"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 13.jpg"/>
          <p:cNvPicPr>
            <a:picLocks noChangeAspect="1"/>
          </p:cNvPicPr>
          <p:nvPr/>
        </p:nvPicPr>
        <p:blipFill>
          <a:blip r:embed="rId2" cstate="print"/>
          <a:stretch>
            <a:fillRect/>
          </a:stretch>
        </p:blipFill>
        <p:spPr>
          <a:xfrm>
            <a:off x="0" y="3169"/>
            <a:ext cx="10058400" cy="91376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p:nvPr/>
        </p:nvSpPr>
        <p:spPr>
          <a:xfrm>
            <a:off x="-71465" y="0"/>
            <a:ext cx="10203269" cy="1316181"/>
          </a:xfrm>
          <a:prstGeom prst="rect">
            <a:avLst/>
          </a:prstGeom>
          <a:blipFill>
            <a:blip r:embed="rId2" cstate="print"/>
            <a:stretch>
              <a:fillRect/>
            </a:stretch>
          </a:blipFill>
        </p:spPr>
        <p:txBody>
          <a:bodyPr wrap="square" lIns="0" tIns="0" rIns="0" bIns="0" rtlCol="0">
            <a:noAutofit/>
          </a:bodyPr>
          <a:lstStyle/>
          <a:p>
            <a:endParaRPr/>
          </a:p>
        </p:txBody>
      </p:sp>
      <p:sp>
        <p:nvSpPr>
          <p:cNvPr id="43" name="object 43"/>
          <p:cNvSpPr/>
          <p:nvPr/>
        </p:nvSpPr>
        <p:spPr>
          <a:xfrm>
            <a:off x="-83820" y="1316182"/>
            <a:ext cx="10309860" cy="86591"/>
          </a:xfrm>
          <a:custGeom>
            <a:avLst/>
            <a:gdLst/>
            <a:ahLst/>
            <a:cxnLst/>
            <a:rect l="l" t="t" r="r" b="b"/>
            <a:pathLst>
              <a:path w="9372600" h="95250">
                <a:moveTo>
                  <a:pt x="9220199" y="0"/>
                </a:moveTo>
                <a:lnTo>
                  <a:pt x="76200" y="0"/>
                </a:lnTo>
                <a:lnTo>
                  <a:pt x="76200" y="95250"/>
                </a:lnTo>
                <a:lnTo>
                  <a:pt x="9220199" y="95250"/>
                </a:lnTo>
                <a:lnTo>
                  <a:pt x="9220199" y="0"/>
                </a:lnTo>
                <a:close/>
              </a:path>
            </a:pathLst>
          </a:custGeom>
          <a:solidFill>
            <a:srgbClr val="252525"/>
          </a:solidFill>
        </p:spPr>
        <p:txBody>
          <a:bodyPr wrap="square" lIns="0" tIns="0" rIns="0" bIns="0" rtlCol="0">
            <a:noAutofit/>
          </a:bodyPr>
          <a:lstStyle/>
          <a:p>
            <a:endParaRPr/>
          </a:p>
        </p:txBody>
      </p:sp>
      <p:sp>
        <p:nvSpPr>
          <p:cNvPr id="30" name="object 30"/>
          <p:cNvSpPr/>
          <p:nvPr/>
        </p:nvSpPr>
        <p:spPr>
          <a:xfrm>
            <a:off x="251460" y="3166572"/>
            <a:ext cx="1913890" cy="2305974"/>
          </a:xfrm>
          <a:custGeom>
            <a:avLst/>
            <a:gdLst/>
            <a:ahLst/>
            <a:cxnLst/>
            <a:rect l="l" t="t" r="r" b="b"/>
            <a:pathLst>
              <a:path w="1739900" h="2536571">
                <a:moveTo>
                  <a:pt x="0" y="2536571"/>
                </a:moveTo>
                <a:lnTo>
                  <a:pt x="1739900" y="2536571"/>
                </a:lnTo>
                <a:lnTo>
                  <a:pt x="1739900" y="0"/>
                </a:lnTo>
                <a:lnTo>
                  <a:pt x="0" y="0"/>
                </a:lnTo>
                <a:lnTo>
                  <a:pt x="0" y="2536571"/>
                </a:lnTo>
                <a:close/>
              </a:path>
            </a:pathLst>
          </a:custGeom>
          <a:solidFill>
            <a:srgbClr val="EBD030"/>
          </a:solidFill>
        </p:spPr>
        <p:txBody>
          <a:bodyPr wrap="square" lIns="0" tIns="0" rIns="0" bIns="0" rtlCol="0">
            <a:noAutofit/>
          </a:bodyPr>
          <a:lstStyle/>
          <a:p>
            <a:endParaRPr/>
          </a:p>
        </p:txBody>
      </p:sp>
      <p:sp>
        <p:nvSpPr>
          <p:cNvPr id="31" name="object 31"/>
          <p:cNvSpPr/>
          <p:nvPr/>
        </p:nvSpPr>
        <p:spPr>
          <a:xfrm>
            <a:off x="2165350" y="3453592"/>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2" name="object 32"/>
          <p:cNvSpPr/>
          <p:nvPr/>
        </p:nvSpPr>
        <p:spPr>
          <a:xfrm>
            <a:off x="2165350" y="3740726"/>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3" name="object 33"/>
          <p:cNvSpPr/>
          <p:nvPr/>
        </p:nvSpPr>
        <p:spPr>
          <a:xfrm>
            <a:off x="2165350" y="4027863"/>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4" name="object 34"/>
          <p:cNvSpPr/>
          <p:nvPr/>
        </p:nvSpPr>
        <p:spPr>
          <a:xfrm>
            <a:off x="2165350" y="4314883"/>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5" name="object 35"/>
          <p:cNvSpPr/>
          <p:nvPr/>
        </p:nvSpPr>
        <p:spPr>
          <a:xfrm>
            <a:off x="2165350" y="4602019"/>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6" name="object 36"/>
          <p:cNvSpPr/>
          <p:nvPr/>
        </p:nvSpPr>
        <p:spPr>
          <a:xfrm>
            <a:off x="2165350" y="4898391"/>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7" name="object 37"/>
          <p:cNvSpPr/>
          <p:nvPr/>
        </p:nvSpPr>
        <p:spPr>
          <a:xfrm>
            <a:off x="2165350" y="5185444"/>
            <a:ext cx="7564755" cy="0"/>
          </a:xfrm>
          <a:custGeom>
            <a:avLst/>
            <a:gdLst/>
            <a:ahLst/>
            <a:cxnLst/>
            <a:rect l="l" t="t" r="r" b="b"/>
            <a:pathLst>
              <a:path w="6877050">
                <a:moveTo>
                  <a:pt x="0" y="0"/>
                </a:moveTo>
                <a:lnTo>
                  <a:pt x="6877050" y="0"/>
                </a:lnTo>
              </a:path>
            </a:pathLst>
          </a:custGeom>
          <a:ln w="12700">
            <a:solidFill>
              <a:srgbClr val="7E7E7E"/>
            </a:solidFill>
          </a:ln>
        </p:spPr>
        <p:txBody>
          <a:bodyPr wrap="square" lIns="0" tIns="0" rIns="0" bIns="0" rtlCol="0">
            <a:noAutofit/>
          </a:bodyPr>
          <a:lstStyle/>
          <a:p>
            <a:endParaRPr/>
          </a:p>
        </p:txBody>
      </p:sp>
      <p:sp>
        <p:nvSpPr>
          <p:cNvPr id="38" name="object 38"/>
          <p:cNvSpPr/>
          <p:nvPr/>
        </p:nvSpPr>
        <p:spPr>
          <a:xfrm>
            <a:off x="251460" y="3160801"/>
            <a:ext cx="0" cy="2317519"/>
          </a:xfrm>
          <a:custGeom>
            <a:avLst/>
            <a:gdLst/>
            <a:ahLst/>
            <a:cxnLst/>
            <a:rect l="l" t="t" r="r" b="b"/>
            <a:pathLst>
              <a:path h="2549271">
                <a:moveTo>
                  <a:pt x="0" y="0"/>
                </a:moveTo>
                <a:lnTo>
                  <a:pt x="0" y="2549271"/>
                </a:lnTo>
              </a:path>
            </a:pathLst>
          </a:custGeom>
          <a:ln w="12700">
            <a:solidFill>
              <a:srgbClr val="7E7E7E"/>
            </a:solidFill>
          </a:ln>
        </p:spPr>
        <p:txBody>
          <a:bodyPr wrap="square" lIns="0" tIns="0" rIns="0" bIns="0" rtlCol="0">
            <a:noAutofit/>
          </a:bodyPr>
          <a:lstStyle/>
          <a:p>
            <a:endParaRPr/>
          </a:p>
        </p:txBody>
      </p:sp>
      <p:sp>
        <p:nvSpPr>
          <p:cNvPr id="39" name="object 39"/>
          <p:cNvSpPr/>
          <p:nvPr/>
        </p:nvSpPr>
        <p:spPr>
          <a:xfrm>
            <a:off x="9723120" y="3160801"/>
            <a:ext cx="0" cy="2317519"/>
          </a:xfrm>
          <a:custGeom>
            <a:avLst/>
            <a:gdLst/>
            <a:ahLst/>
            <a:cxnLst/>
            <a:rect l="l" t="t" r="r" b="b"/>
            <a:pathLst>
              <a:path h="2549271">
                <a:moveTo>
                  <a:pt x="0" y="0"/>
                </a:moveTo>
                <a:lnTo>
                  <a:pt x="0" y="2549271"/>
                </a:lnTo>
              </a:path>
            </a:pathLst>
          </a:custGeom>
          <a:ln w="12700">
            <a:solidFill>
              <a:srgbClr val="7E7E7E"/>
            </a:solidFill>
          </a:ln>
        </p:spPr>
        <p:txBody>
          <a:bodyPr wrap="square" lIns="0" tIns="0" rIns="0" bIns="0" rtlCol="0">
            <a:noAutofit/>
          </a:bodyPr>
          <a:lstStyle/>
          <a:p>
            <a:endParaRPr/>
          </a:p>
        </p:txBody>
      </p:sp>
      <p:sp>
        <p:nvSpPr>
          <p:cNvPr id="40" name="object 40"/>
          <p:cNvSpPr/>
          <p:nvPr/>
        </p:nvSpPr>
        <p:spPr>
          <a:xfrm>
            <a:off x="244475" y="3166572"/>
            <a:ext cx="9485630" cy="0"/>
          </a:xfrm>
          <a:custGeom>
            <a:avLst/>
            <a:gdLst/>
            <a:ahLst/>
            <a:cxnLst/>
            <a:rect l="l" t="t" r="r" b="b"/>
            <a:pathLst>
              <a:path w="8623300">
                <a:moveTo>
                  <a:pt x="0" y="0"/>
                </a:moveTo>
                <a:lnTo>
                  <a:pt x="8623300" y="0"/>
                </a:lnTo>
              </a:path>
            </a:pathLst>
          </a:custGeom>
          <a:ln w="12700">
            <a:solidFill>
              <a:srgbClr val="7E7E7E"/>
            </a:solidFill>
          </a:ln>
        </p:spPr>
        <p:txBody>
          <a:bodyPr wrap="square" lIns="0" tIns="0" rIns="0" bIns="0" rtlCol="0">
            <a:noAutofit/>
          </a:bodyPr>
          <a:lstStyle/>
          <a:p>
            <a:endParaRPr/>
          </a:p>
        </p:txBody>
      </p:sp>
      <p:sp>
        <p:nvSpPr>
          <p:cNvPr id="41" name="object 41"/>
          <p:cNvSpPr/>
          <p:nvPr/>
        </p:nvSpPr>
        <p:spPr>
          <a:xfrm>
            <a:off x="244475" y="5472545"/>
            <a:ext cx="9485630" cy="0"/>
          </a:xfrm>
          <a:custGeom>
            <a:avLst/>
            <a:gdLst/>
            <a:ahLst/>
            <a:cxnLst/>
            <a:rect l="l" t="t" r="r" b="b"/>
            <a:pathLst>
              <a:path w="8623300">
                <a:moveTo>
                  <a:pt x="0" y="0"/>
                </a:moveTo>
                <a:lnTo>
                  <a:pt x="8623300" y="0"/>
                </a:lnTo>
              </a:path>
            </a:pathLst>
          </a:custGeom>
          <a:ln w="12700">
            <a:solidFill>
              <a:srgbClr val="7E7E7E"/>
            </a:solidFill>
          </a:ln>
        </p:spPr>
        <p:txBody>
          <a:bodyPr wrap="square" lIns="0" tIns="0" rIns="0" bIns="0" rtlCol="0">
            <a:noAutofit/>
          </a:bodyPr>
          <a:lstStyle/>
          <a:p>
            <a:endParaRPr/>
          </a:p>
        </p:txBody>
      </p:sp>
      <p:sp>
        <p:nvSpPr>
          <p:cNvPr id="20" name="object 20"/>
          <p:cNvSpPr/>
          <p:nvPr/>
        </p:nvSpPr>
        <p:spPr>
          <a:xfrm>
            <a:off x="251460" y="1688408"/>
            <a:ext cx="1877289" cy="1359594"/>
          </a:xfrm>
          <a:custGeom>
            <a:avLst/>
            <a:gdLst/>
            <a:ahLst/>
            <a:cxnLst/>
            <a:rect l="l" t="t" r="r" b="b"/>
            <a:pathLst>
              <a:path w="1706626" h="1495552">
                <a:moveTo>
                  <a:pt x="0" y="1495552"/>
                </a:moveTo>
                <a:lnTo>
                  <a:pt x="1706626" y="1495552"/>
                </a:lnTo>
                <a:lnTo>
                  <a:pt x="1706626" y="0"/>
                </a:lnTo>
                <a:lnTo>
                  <a:pt x="0" y="0"/>
                </a:lnTo>
                <a:lnTo>
                  <a:pt x="0" y="1495552"/>
                </a:lnTo>
                <a:close/>
              </a:path>
            </a:pathLst>
          </a:custGeom>
          <a:solidFill>
            <a:srgbClr val="EBD030"/>
          </a:solidFill>
        </p:spPr>
        <p:txBody>
          <a:bodyPr wrap="square" lIns="0" tIns="0" rIns="0" bIns="0" rtlCol="0">
            <a:noAutofit/>
          </a:bodyPr>
          <a:lstStyle/>
          <a:p>
            <a:endParaRPr/>
          </a:p>
        </p:txBody>
      </p:sp>
      <p:sp>
        <p:nvSpPr>
          <p:cNvPr id="21" name="object 21"/>
          <p:cNvSpPr/>
          <p:nvPr/>
        </p:nvSpPr>
        <p:spPr>
          <a:xfrm>
            <a:off x="5953455" y="2178396"/>
            <a:ext cx="0" cy="875376"/>
          </a:xfrm>
          <a:custGeom>
            <a:avLst/>
            <a:gdLst/>
            <a:ahLst/>
            <a:cxnLst/>
            <a:rect l="l" t="t" r="r" b="b"/>
            <a:pathLst>
              <a:path h="962913">
                <a:moveTo>
                  <a:pt x="0" y="0"/>
                </a:moveTo>
                <a:lnTo>
                  <a:pt x="0" y="962913"/>
                </a:lnTo>
              </a:path>
            </a:pathLst>
          </a:custGeom>
          <a:ln w="12700">
            <a:solidFill>
              <a:srgbClr val="7E7E7E"/>
            </a:solidFill>
          </a:ln>
        </p:spPr>
        <p:txBody>
          <a:bodyPr wrap="square" lIns="0" tIns="0" rIns="0" bIns="0" rtlCol="0">
            <a:noAutofit/>
          </a:bodyPr>
          <a:lstStyle/>
          <a:p>
            <a:endParaRPr/>
          </a:p>
        </p:txBody>
      </p:sp>
      <p:sp>
        <p:nvSpPr>
          <p:cNvPr id="22" name="object 22"/>
          <p:cNvSpPr/>
          <p:nvPr/>
        </p:nvSpPr>
        <p:spPr>
          <a:xfrm>
            <a:off x="2121764" y="2184169"/>
            <a:ext cx="7608341" cy="0"/>
          </a:xfrm>
          <a:custGeom>
            <a:avLst/>
            <a:gdLst/>
            <a:ahLst/>
            <a:cxnLst/>
            <a:rect l="l" t="t" r="r" b="b"/>
            <a:pathLst>
              <a:path w="6916674">
                <a:moveTo>
                  <a:pt x="0" y="0"/>
                </a:moveTo>
                <a:lnTo>
                  <a:pt x="6916674" y="0"/>
                </a:lnTo>
              </a:path>
            </a:pathLst>
          </a:custGeom>
          <a:ln w="12700">
            <a:solidFill>
              <a:srgbClr val="7E7E7E"/>
            </a:solidFill>
          </a:ln>
        </p:spPr>
        <p:txBody>
          <a:bodyPr wrap="square" lIns="0" tIns="0" rIns="0" bIns="0" rtlCol="0">
            <a:noAutofit/>
          </a:bodyPr>
          <a:lstStyle/>
          <a:p>
            <a:endParaRPr/>
          </a:p>
        </p:txBody>
      </p:sp>
      <p:sp>
        <p:nvSpPr>
          <p:cNvPr id="23" name="object 23"/>
          <p:cNvSpPr/>
          <p:nvPr/>
        </p:nvSpPr>
        <p:spPr>
          <a:xfrm>
            <a:off x="2121764" y="2472114"/>
            <a:ext cx="7608341" cy="0"/>
          </a:xfrm>
          <a:custGeom>
            <a:avLst/>
            <a:gdLst/>
            <a:ahLst/>
            <a:cxnLst/>
            <a:rect l="l" t="t" r="r" b="b"/>
            <a:pathLst>
              <a:path w="6916674">
                <a:moveTo>
                  <a:pt x="0" y="0"/>
                </a:moveTo>
                <a:lnTo>
                  <a:pt x="6916674" y="0"/>
                </a:lnTo>
              </a:path>
            </a:pathLst>
          </a:custGeom>
          <a:ln w="12700">
            <a:solidFill>
              <a:srgbClr val="7E7E7E"/>
            </a:solidFill>
          </a:ln>
        </p:spPr>
        <p:txBody>
          <a:bodyPr wrap="square" lIns="0" tIns="0" rIns="0" bIns="0" rtlCol="0">
            <a:noAutofit/>
          </a:bodyPr>
          <a:lstStyle/>
          <a:p>
            <a:endParaRPr/>
          </a:p>
        </p:txBody>
      </p:sp>
      <p:sp>
        <p:nvSpPr>
          <p:cNvPr id="24" name="object 24"/>
          <p:cNvSpPr/>
          <p:nvPr/>
        </p:nvSpPr>
        <p:spPr>
          <a:xfrm>
            <a:off x="2121764" y="2760056"/>
            <a:ext cx="7608341" cy="0"/>
          </a:xfrm>
          <a:custGeom>
            <a:avLst/>
            <a:gdLst/>
            <a:ahLst/>
            <a:cxnLst/>
            <a:rect l="l" t="t" r="r" b="b"/>
            <a:pathLst>
              <a:path w="6916674">
                <a:moveTo>
                  <a:pt x="0" y="0"/>
                </a:moveTo>
                <a:lnTo>
                  <a:pt x="6916674" y="0"/>
                </a:lnTo>
              </a:path>
            </a:pathLst>
          </a:custGeom>
          <a:ln w="12700">
            <a:solidFill>
              <a:srgbClr val="7E7E7E"/>
            </a:solidFill>
          </a:ln>
        </p:spPr>
        <p:txBody>
          <a:bodyPr wrap="square" lIns="0" tIns="0" rIns="0" bIns="0" rtlCol="0">
            <a:noAutofit/>
          </a:bodyPr>
          <a:lstStyle/>
          <a:p>
            <a:endParaRPr/>
          </a:p>
        </p:txBody>
      </p:sp>
      <p:sp>
        <p:nvSpPr>
          <p:cNvPr id="25" name="object 25"/>
          <p:cNvSpPr/>
          <p:nvPr/>
        </p:nvSpPr>
        <p:spPr>
          <a:xfrm>
            <a:off x="251460" y="1682635"/>
            <a:ext cx="0" cy="1371139"/>
          </a:xfrm>
          <a:custGeom>
            <a:avLst/>
            <a:gdLst/>
            <a:ahLst/>
            <a:cxnLst/>
            <a:rect l="l" t="t" r="r" b="b"/>
            <a:pathLst>
              <a:path h="1508252">
                <a:moveTo>
                  <a:pt x="0" y="0"/>
                </a:moveTo>
                <a:lnTo>
                  <a:pt x="0" y="1508252"/>
                </a:lnTo>
              </a:path>
            </a:pathLst>
          </a:custGeom>
          <a:ln w="12700">
            <a:solidFill>
              <a:srgbClr val="7E7E7E"/>
            </a:solidFill>
          </a:ln>
        </p:spPr>
        <p:txBody>
          <a:bodyPr wrap="square" lIns="0" tIns="0" rIns="0" bIns="0" rtlCol="0">
            <a:noAutofit/>
          </a:bodyPr>
          <a:lstStyle/>
          <a:p>
            <a:endParaRPr/>
          </a:p>
        </p:txBody>
      </p:sp>
      <p:sp>
        <p:nvSpPr>
          <p:cNvPr id="26" name="object 26"/>
          <p:cNvSpPr/>
          <p:nvPr/>
        </p:nvSpPr>
        <p:spPr>
          <a:xfrm>
            <a:off x="9723120" y="1682635"/>
            <a:ext cx="0" cy="1371139"/>
          </a:xfrm>
          <a:custGeom>
            <a:avLst/>
            <a:gdLst/>
            <a:ahLst/>
            <a:cxnLst/>
            <a:rect l="l" t="t" r="r" b="b"/>
            <a:pathLst>
              <a:path h="1508252">
                <a:moveTo>
                  <a:pt x="0" y="0"/>
                </a:moveTo>
                <a:lnTo>
                  <a:pt x="0" y="1508252"/>
                </a:lnTo>
              </a:path>
            </a:pathLst>
          </a:custGeom>
          <a:ln w="12700">
            <a:solidFill>
              <a:srgbClr val="7E7E7E"/>
            </a:solidFill>
          </a:ln>
        </p:spPr>
        <p:txBody>
          <a:bodyPr wrap="square" lIns="0" tIns="0" rIns="0" bIns="0" rtlCol="0">
            <a:noAutofit/>
          </a:bodyPr>
          <a:lstStyle/>
          <a:p>
            <a:endParaRPr/>
          </a:p>
        </p:txBody>
      </p:sp>
      <p:sp>
        <p:nvSpPr>
          <p:cNvPr id="27" name="object 27"/>
          <p:cNvSpPr/>
          <p:nvPr/>
        </p:nvSpPr>
        <p:spPr>
          <a:xfrm>
            <a:off x="244475" y="1688406"/>
            <a:ext cx="1884274" cy="0"/>
          </a:xfrm>
          <a:custGeom>
            <a:avLst/>
            <a:gdLst/>
            <a:ahLst/>
            <a:cxnLst/>
            <a:rect l="l" t="t" r="r" b="b"/>
            <a:pathLst>
              <a:path w="1712976">
                <a:moveTo>
                  <a:pt x="0" y="0"/>
                </a:moveTo>
                <a:lnTo>
                  <a:pt x="1712976" y="0"/>
                </a:lnTo>
              </a:path>
            </a:pathLst>
          </a:custGeom>
          <a:ln w="12700">
            <a:solidFill>
              <a:srgbClr val="A6A6A6"/>
            </a:solidFill>
          </a:ln>
        </p:spPr>
        <p:txBody>
          <a:bodyPr wrap="square" lIns="0" tIns="0" rIns="0" bIns="0" rtlCol="0">
            <a:noAutofit/>
          </a:bodyPr>
          <a:lstStyle/>
          <a:p>
            <a:endParaRPr/>
          </a:p>
        </p:txBody>
      </p:sp>
      <p:sp>
        <p:nvSpPr>
          <p:cNvPr id="28" name="object 28"/>
          <p:cNvSpPr/>
          <p:nvPr/>
        </p:nvSpPr>
        <p:spPr>
          <a:xfrm>
            <a:off x="2128749" y="1688406"/>
            <a:ext cx="7601356" cy="0"/>
          </a:xfrm>
          <a:custGeom>
            <a:avLst/>
            <a:gdLst/>
            <a:ahLst/>
            <a:cxnLst/>
            <a:rect l="l" t="t" r="r" b="b"/>
            <a:pathLst>
              <a:path w="6910324">
                <a:moveTo>
                  <a:pt x="0" y="0"/>
                </a:moveTo>
                <a:lnTo>
                  <a:pt x="6910324" y="0"/>
                </a:lnTo>
              </a:path>
            </a:pathLst>
          </a:custGeom>
          <a:ln w="12700">
            <a:solidFill>
              <a:srgbClr val="7E7E7E"/>
            </a:solidFill>
          </a:ln>
        </p:spPr>
        <p:txBody>
          <a:bodyPr wrap="square" lIns="0" tIns="0" rIns="0" bIns="0" rtlCol="0">
            <a:noAutofit/>
          </a:bodyPr>
          <a:lstStyle/>
          <a:p>
            <a:endParaRPr/>
          </a:p>
        </p:txBody>
      </p:sp>
      <p:sp>
        <p:nvSpPr>
          <p:cNvPr id="29" name="object 29"/>
          <p:cNvSpPr/>
          <p:nvPr/>
        </p:nvSpPr>
        <p:spPr>
          <a:xfrm>
            <a:off x="244475" y="3048000"/>
            <a:ext cx="9485630" cy="0"/>
          </a:xfrm>
          <a:custGeom>
            <a:avLst/>
            <a:gdLst/>
            <a:ahLst/>
            <a:cxnLst/>
            <a:rect l="l" t="t" r="r" b="b"/>
            <a:pathLst>
              <a:path w="8623300">
                <a:moveTo>
                  <a:pt x="0" y="0"/>
                </a:moveTo>
                <a:lnTo>
                  <a:pt x="8623300" y="0"/>
                </a:lnTo>
              </a:path>
            </a:pathLst>
          </a:custGeom>
          <a:ln w="12700">
            <a:solidFill>
              <a:srgbClr val="7E7E7E"/>
            </a:solidFill>
          </a:ln>
        </p:spPr>
        <p:txBody>
          <a:bodyPr wrap="square" lIns="0" tIns="0" rIns="0" bIns="0" rtlCol="0">
            <a:noAutofit/>
          </a:bodyPr>
          <a:lstStyle/>
          <a:p>
            <a:endParaRPr/>
          </a:p>
        </p:txBody>
      </p:sp>
      <p:sp>
        <p:nvSpPr>
          <p:cNvPr id="19" name="object 19"/>
          <p:cNvSpPr txBox="1"/>
          <p:nvPr/>
        </p:nvSpPr>
        <p:spPr>
          <a:xfrm>
            <a:off x="589534" y="408835"/>
            <a:ext cx="8668979" cy="768621"/>
          </a:xfrm>
          <a:prstGeom prst="rect">
            <a:avLst/>
          </a:prstGeom>
        </p:spPr>
        <p:txBody>
          <a:bodyPr wrap="square" lIns="0" tIns="0" rIns="0" bIns="0" rtlCol="0">
            <a:noAutofit/>
          </a:bodyPr>
          <a:lstStyle/>
          <a:p>
            <a:pPr marL="12700" marR="51434">
              <a:lnSpc>
                <a:spcPts val="3385"/>
              </a:lnSpc>
              <a:spcBef>
                <a:spcPts val="169"/>
              </a:spcBef>
            </a:pPr>
            <a:r>
              <a:rPr sz="3200" dirty="0" smtClean="0">
                <a:solidFill>
                  <a:srgbClr val="EBD030"/>
                </a:solidFill>
                <a:latin typeface="Franklin Gothic Medium"/>
                <a:cs typeface="Franklin Gothic Medium"/>
              </a:rPr>
              <a:t>OC</a:t>
            </a:r>
            <a:r>
              <a:rPr sz="3200" spc="4" dirty="0" smtClean="0">
                <a:solidFill>
                  <a:srgbClr val="EBD030"/>
                </a:solidFill>
                <a:latin typeface="Franklin Gothic Medium"/>
                <a:cs typeface="Franklin Gothic Medium"/>
              </a:rPr>
              <a:t>T</a:t>
            </a:r>
            <a:r>
              <a:rPr sz="3200" spc="0" dirty="0" smtClean="0">
                <a:solidFill>
                  <a:srgbClr val="EBD030"/>
                </a:solidFill>
                <a:latin typeface="Franklin Gothic Medium"/>
                <a:cs typeface="Franklin Gothic Medium"/>
              </a:rPr>
              <a:t>OBER/N</a:t>
            </a:r>
            <a:r>
              <a:rPr sz="3200" spc="-50" dirty="0" smtClean="0">
                <a:solidFill>
                  <a:srgbClr val="EBD030"/>
                </a:solidFill>
                <a:latin typeface="Franklin Gothic Medium"/>
                <a:cs typeface="Franklin Gothic Medium"/>
              </a:rPr>
              <a:t>O</a:t>
            </a:r>
            <a:r>
              <a:rPr sz="3200" spc="0" dirty="0" smtClean="0">
                <a:solidFill>
                  <a:srgbClr val="EBD030"/>
                </a:solidFill>
                <a:latin typeface="Franklin Gothic Medium"/>
                <a:cs typeface="Franklin Gothic Medium"/>
              </a:rPr>
              <a:t>V</a:t>
            </a:r>
            <a:r>
              <a:rPr sz="3200" spc="-9" dirty="0" smtClean="0">
                <a:solidFill>
                  <a:srgbClr val="EBD030"/>
                </a:solidFill>
                <a:latin typeface="Franklin Gothic Medium"/>
                <a:cs typeface="Franklin Gothic Medium"/>
              </a:rPr>
              <a:t>E</a:t>
            </a:r>
            <a:r>
              <a:rPr sz="3200" spc="0" dirty="0" smtClean="0">
                <a:solidFill>
                  <a:srgbClr val="EBD030"/>
                </a:solidFill>
                <a:latin typeface="Franklin Gothic Medium"/>
                <a:cs typeface="Franklin Gothic Medium"/>
              </a:rPr>
              <a:t>MBER</a:t>
            </a:r>
            <a:endParaRPr sz="3200">
              <a:latin typeface="Franklin Gothic Medium"/>
              <a:cs typeface="Franklin Gothic Medium"/>
            </a:endParaRPr>
          </a:p>
          <a:p>
            <a:pPr marL="12700">
              <a:lnSpc>
                <a:spcPct val="94482"/>
              </a:lnSpc>
              <a:spcBef>
                <a:spcPts val="5"/>
              </a:spcBef>
            </a:pPr>
            <a:r>
              <a:rPr sz="2700" spc="-44" dirty="0" smtClean="0">
                <a:solidFill>
                  <a:srgbClr val="FFFFFF"/>
                </a:solidFill>
                <a:latin typeface="Franklin Gothic Medium"/>
                <a:cs typeface="Franklin Gothic Medium"/>
              </a:rPr>
              <a:t>A</a:t>
            </a:r>
            <a:r>
              <a:rPr sz="2700" spc="0" dirty="0" smtClean="0">
                <a:solidFill>
                  <a:srgbClr val="FFFFFF"/>
                </a:solidFill>
                <a:latin typeface="Franklin Gothic Medium"/>
                <a:cs typeface="Franklin Gothic Medium"/>
              </a:rPr>
              <a:t>UDITION</a:t>
            </a:r>
            <a:r>
              <a:rPr sz="2700" spc="201" dirty="0" smtClean="0">
                <a:solidFill>
                  <a:srgbClr val="FFFFFF"/>
                </a:solidFill>
                <a:latin typeface="Franklin Gothic Medium"/>
                <a:cs typeface="Franklin Gothic Medium"/>
              </a:rPr>
              <a:t> </a:t>
            </a:r>
            <a:r>
              <a:rPr sz="2700" spc="0" dirty="0" smtClean="0">
                <a:solidFill>
                  <a:srgbClr val="FFFFFF"/>
                </a:solidFill>
                <a:latin typeface="Franklin Gothic Medium"/>
                <a:cs typeface="Franklin Gothic Medium"/>
              </a:rPr>
              <a:t>&amp;</a:t>
            </a:r>
            <a:r>
              <a:rPr sz="2700" spc="-9" dirty="0" smtClean="0">
                <a:solidFill>
                  <a:srgbClr val="FFFFFF"/>
                </a:solidFill>
                <a:latin typeface="Franklin Gothic Medium"/>
                <a:cs typeface="Franklin Gothic Medium"/>
              </a:rPr>
              <a:t> </a:t>
            </a:r>
            <a:r>
              <a:rPr sz="2700" spc="0" dirty="0" smtClean="0">
                <a:solidFill>
                  <a:srgbClr val="FFFFFF"/>
                </a:solidFill>
                <a:latin typeface="Franklin Gothic Medium"/>
                <a:cs typeface="Franklin Gothic Medium"/>
              </a:rPr>
              <a:t>TE</a:t>
            </a:r>
            <a:r>
              <a:rPr sz="2700" spc="9" dirty="0" smtClean="0">
                <a:solidFill>
                  <a:srgbClr val="FFFFFF"/>
                </a:solidFill>
                <a:latin typeface="Franklin Gothic Medium"/>
                <a:cs typeface="Franklin Gothic Medium"/>
              </a:rPr>
              <a:t>S</a:t>
            </a:r>
            <a:r>
              <a:rPr sz="2700" spc="0" dirty="0" smtClean="0">
                <a:solidFill>
                  <a:srgbClr val="FFFFFF"/>
                </a:solidFill>
                <a:latin typeface="Franklin Gothic Medium"/>
                <a:cs typeface="Franklin Gothic Medium"/>
              </a:rPr>
              <a:t>T</a:t>
            </a:r>
            <a:r>
              <a:rPr sz="2700" spc="141" dirty="0" smtClean="0">
                <a:solidFill>
                  <a:srgbClr val="FFFFFF"/>
                </a:solidFill>
                <a:latin typeface="Franklin Gothic Medium"/>
                <a:cs typeface="Franklin Gothic Medium"/>
              </a:rPr>
              <a:t> </a:t>
            </a:r>
            <a:r>
              <a:rPr sz="2700" spc="-19" dirty="0" smtClean="0">
                <a:solidFill>
                  <a:srgbClr val="FFFFFF"/>
                </a:solidFill>
                <a:latin typeface="Franklin Gothic Medium"/>
                <a:cs typeface="Franklin Gothic Medium"/>
              </a:rPr>
              <a:t>F</a:t>
            </a:r>
            <a:r>
              <a:rPr sz="2700" spc="0" dirty="0" smtClean="0">
                <a:solidFill>
                  <a:srgbClr val="FFFFFF"/>
                </a:solidFill>
                <a:latin typeface="Franklin Gothic Medium"/>
                <a:cs typeface="Franklin Gothic Medium"/>
              </a:rPr>
              <a:t>OR</a:t>
            </a:r>
            <a:r>
              <a:rPr sz="2700" spc="123" dirty="0" smtClean="0">
                <a:solidFill>
                  <a:srgbClr val="FFFFFF"/>
                </a:solidFill>
                <a:latin typeface="Franklin Gothic Medium"/>
                <a:cs typeface="Franklin Gothic Medium"/>
              </a:rPr>
              <a:t> </a:t>
            </a:r>
            <a:r>
              <a:rPr sz="2700" spc="0" dirty="0" smtClean="0">
                <a:solidFill>
                  <a:srgbClr val="FFFFFF"/>
                </a:solidFill>
                <a:latin typeface="Franklin Gothic Medium"/>
                <a:cs typeface="Franklin Gothic Medium"/>
              </a:rPr>
              <a:t>SPECIALIZED</a:t>
            </a:r>
            <a:r>
              <a:rPr sz="2700" spc="609" dirty="0" smtClean="0">
                <a:solidFill>
                  <a:srgbClr val="FFFFFF"/>
                </a:solidFill>
                <a:latin typeface="Franklin Gothic Medium"/>
                <a:cs typeface="Franklin Gothic Medium"/>
              </a:rPr>
              <a:t> </a:t>
            </a:r>
            <a:r>
              <a:rPr sz="2700" spc="0" dirty="0" smtClean="0">
                <a:solidFill>
                  <a:srgbClr val="FFFFFF"/>
                </a:solidFill>
                <a:latin typeface="Franklin Gothic Medium"/>
                <a:cs typeface="Franklin Gothic Medium"/>
              </a:rPr>
              <a:t>HIGH</a:t>
            </a:r>
            <a:r>
              <a:rPr sz="2700" spc="59" dirty="0" smtClean="0">
                <a:solidFill>
                  <a:srgbClr val="FFFFFF"/>
                </a:solidFill>
                <a:latin typeface="Franklin Gothic Medium"/>
                <a:cs typeface="Franklin Gothic Medium"/>
              </a:rPr>
              <a:t> </a:t>
            </a:r>
            <a:r>
              <a:rPr sz="2700" spc="0" dirty="0" smtClean="0">
                <a:solidFill>
                  <a:srgbClr val="FFFFFF"/>
                </a:solidFill>
                <a:latin typeface="Franklin Gothic Medium"/>
                <a:cs typeface="Franklin Gothic Medium"/>
              </a:rPr>
              <a:t>SCHO</a:t>
            </a:r>
            <a:r>
              <a:rPr sz="2700" spc="4" dirty="0" smtClean="0">
                <a:solidFill>
                  <a:srgbClr val="FFFFFF"/>
                </a:solidFill>
                <a:latin typeface="Franklin Gothic Medium"/>
                <a:cs typeface="Franklin Gothic Medium"/>
              </a:rPr>
              <a:t>O</a:t>
            </a:r>
            <a:r>
              <a:rPr sz="2700" spc="0" dirty="0" smtClean="0">
                <a:solidFill>
                  <a:srgbClr val="FFFFFF"/>
                </a:solidFill>
                <a:latin typeface="Franklin Gothic Medium"/>
                <a:cs typeface="Franklin Gothic Medium"/>
              </a:rPr>
              <a:t>LS</a:t>
            </a:r>
            <a:endParaRPr sz="2700">
              <a:latin typeface="Franklin Gothic Medium"/>
              <a:cs typeface="Franklin Gothic Medium"/>
            </a:endParaRPr>
          </a:p>
        </p:txBody>
      </p:sp>
      <p:sp>
        <p:nvSpPr>
          <p:cNvPr id="18" name="object 18"/>
          <p:cNvSpPr txBox="1"/>
          <p:nvPr/>
        </p:nvSpPr>
        <p:spPr>
          <a:xfrm>
            <a:off x="251460" y="3166572"/>
            <a:ext cx="1913890" cy="2305974"/>
          </a:xfrm>
          <a:prstGeom prst="rect">
            <a:avLst/>
          </a:prstGeom>
        </p:spPr>
        <p:txBody>
          <a:bodyPr wrap="square" lIns="0" tIns="0" rIns="0" bIns="0" rtlCol="0">
            <a:noAutofit/>
          </a:bodyPr>
          <a:lstStyle/>
          <a:p>
            <a:pPr>
              <a:lnSpc>
                <a:spcPts val="1000"/>
              </a:lnSpc>
            </a:pPr>
            <a:endParaRPr sz="1000"/>
          </a:p>
          <a:p>
            <a:pPr marL="87172" marR="231675">
              <a:lnSpc>
                <a:spcPts val="2154"/>
              </a:lnSpc>
              <a:spcBef>
                <a:spcPts val="3400"/>
              </a:spcBef>
            </a:pPr>
            <a:r>
              <a:rPr sz="1900" spc="-89" dirty="0" smtClean="0">
                <a:latin typeface="Franklin Gothic Medium"/>
                <a:cs typeface="Franklin Gothic Medium"/>
              </a:rPr>
              <a:t>T</a:t>
            </a:r>
            <a:r>
              <a:rPr sz="1900" spc="14" dirty="0" smtClean="0">
                <a:latin typeface="Franklin Gothic Medium"/>
                <a:cs typeface="Franklin Gothic Medium"/>
              </a:rPr>
              <a:t>a</a:t>
            </a:r>
            <a:r>
              <a:rPr sz="1900" spc="-9" dirty="0" smtClean="0">
                <a:latin typeface="Franklin Gothic Medium"/>
                <a:cs typeface="Franklin Gothic Medium"/>
              </a:rPr>
              <a:t>k</a:t>
            </a:r>
            <a:r>
              <a:rPr sz="1900" spc="0" dirty="0" smtClean="0">
                <a:latin typeface="Franklin Gothic Medium"/>
                <a:cs typeface="Franklin Gothic Medium"/>
              </a:rPr>
              <a:t>e</a:t>
            </a:r>
            <a:r>
              <a:rPr sz="1900" spc="-5" dirty="0" smtClean="0">
                <a:latin typeface="Franklin Gothic Medium"/>
                <a:cs typeface="Franklin Gothic Medium"/>
              </a:rPr>
              <a:t> </a:t>
            </a:r>
            <a:r>
              <a:rPr sz="1900" spc="14" dirty="0" smtClean="0">
                <a:latin typeface="Franklin Gothic Medium"/>
                <a:cs typeface="Franklin Gothic Medium"/>
              </a:rPr>
              <a:t>t</a:t>
            </a:r>
            <a:r>
              <a:rPr sz="1900" spc="9" dirty="0" smtClean="0">
                <a:latin typeface="Franklin Gothic Medium"/>
                <a:cs typeface="Franklin Gothic Medium"/>
              </a:rPr>
              <a:t>h</a:t>
            </a:r>
            <a:r>
              <a:rPr sz="1900" spc="0" dirty="0" smtClean="0">
                <a:latin typeface="Franklin Gothic Medium"/>
                <a:cs typeface="Franklin Gothic Medium"/>
              </a:rPr>
              <a:t>e </a:t>
            </a:r>
            <a:endParaRPr sz="1900">
              <a:latin typeface="Franklin Gothic Medium"/>
              <a:cs typeface="Franklin Gothic Medium"/>
            </a:endParaRPr>
          </a:p>
          <a:p>
            <a:pPr marL="87172" marR="231675">
              <a:lnSpc>
                <a:spcPts val="2154"/>
              </a:lnSpc>
              <a:spcBef>
                <a:spcPts val="127"/>
              </a:spcBef>
            </a:pPr>
            <a:r>
              <a:rPr sz="1900" spc="9" dirty="0" smtClean="0">
                <a:latin typeface="Franklin Gothic Medium"/>
                <a:cs typeface="Franklin Gothic Medium"/>
              </a:rPr>
              <a:t>S</a:t>
            </a:r>
            <a:r>
              <a:rPr sz="1900" spc="4" dirty="0" smtClean="0">
                <a:latin typeface="Franklin Gothic Medium"/>
                <a:cs typeface="Franklin Gothic Medium"/>
              </a:rPr>
              <a:t>p</a:t>
            </a:r>
            <a:r>
              <a:rPr sz="1900" spc="0" dirty="0" smtClean="0">
                <a:latin typeface="Franklin Gothic Medium"/>
                <a:cs typeface="Franklin Gothic Medium"/>
              </a:rPr>
              <a:t>eci</a:t>
            </a:r>
            <a:r>
              <a:rPr sz="1900" spc="9" dirty="0" smtClean="0">
                <a:latin typeface="Franklin Gothic Medium"/>
                <a:cs typeface="Franklin Gothic Medium"/>
              </a:rPr>
              <a:t>a</a:t>
            </a:r>
            <a:r>
              <a:rPr sz="1900" spc="-9" dirty="0" smtClean="0">
                <a:latin typeface="Franklin Gothic Medium"/>
                <a:cs typeface="Franklin Gothic Medium"/>
              </a:rPr>
              <a:t>l</a:t>
            </a:r>
            <a:r>
              <a:rPr sz="1900" spc="0" dirty="0" smtClean="0">
                <a:latin typeface="Franklin Gothic Medium"/>
                <a:cs typeface="Franklin Gothic Medium"/>
              </a:rPr>
              <a:t>ized </a:t>
            </a:r>
            <a:endParaRPr sz="1900">
              <a:latin typeface="Franklin Gothic Medium"/>
              <a:cs typeface="Franklin Gothic Medium"/>
            </a:endParaRPr>
          </a:p>
          <a:p>
            <a:pPr marL="87172" marR="231675">
              <a:lnSpc>
                <a:spcPts val="2154"/>
              </a:lnSpc>
              <a:spcBef>
                <a:spcPts val="127"/>
              </a:spcBef>
            </a:pPr>
            <a:r>
              <a:rPr sz="1900" spc="4" dirty="0" smtClean="0">
                <a:latin typeface="Franklin Gothic Medium"/>
                <a:cs typeface="Franklin Gothic Medium"/>
              </a:rPr>
              <a:t>H</a:t>
            </a:r>
            <a:r>
              <a:rPr sz="1900" spc="9" dirty="0" smtClean="0">
                <a:latin typeface="Franklin Gothic Medium"/>
                <a:cs typeface="Franklin Gothic Medium"/>
              </a:rPr>
              <a:t>i</a:t>
            </a:r>
            <a:r>
              <a:rPr sz="1900" spc="4" dirty="0" smtClean="0">
                <a:latin typeface="Franklin Gothic Medium"/>
                <a:cs typeface="Franklin Gothic Medium"/>
              </a:rPr>
              <a:t>g</a:t>
            </a:r>
            <a:r>
              <a:rPr sz="1900" spc="0" dirty="0" smtClean="0">
                <a:latin typeface="Franklin Gothic Medium"/>
                <a:cs typeface="Franklin Gothic Medium"/>
              </a:rPr>
              <a:t>h</a:t>
            </a:r>
            <a:r>
              <a:rPr sz="1900" spc="76" dirty="0" smtClean="0">
                <a:latin typeface="Franklin Gothic Medium"/>
                <a:cs typeface="Franklin Gothic Medium"/>
              </a:rPr>
              <a:t> </a:t>
            </a:r>
            <a:r>
              <a:rPr sz="1900" spc="14" dirty="0" smtClean="0">
                <a:latin typeface="Franklin Gothic Medium"/>
                <a:cs typeface="Franklin Gothic Medium"/>
              </a:rPr>
              <a:t>S</a:t>
            </a:r>
            <a:r>
              <a:rPr sz="1900" spc="25" dirty="0" smtClean="0">
                <a:latin typeface="Franklin Gothic Medium"/>
                <a:cs typeface="Franklin Gothic Medium"/>
              </a:rPr>
              <a:t>c</a:t>
            </a:r>
            <a:r>
              <a:rPr sz="1900" spc="9" dirty="0" smtClean="0">
                <a:latin typeface="Franklin Gothic Medium"/>
                <a:cs typeface="Franklin Gothic Medium"/>
              </a:rPr>
              <a:t>h</a:t>
            </a:r>
            <a:r>
              <a:rPr sz="1900" spc="0" dirty="0" smtClean="0">
                <a:latin typeface="Franklin Gothic Medium"/>
                <a:cs typeface="Franklin Gothic Medium"/>
              </a:rPr>
              <a:t>o</a:t>
            </a:r>
            <a:r>
              <a:rPr sz="1900" spc="9" dirty="0" smtClean="0">
                <a:latin typeface="Franklin Gothic Medium"/>
                <a:cs typeface="Franklin Gothic Medium"/>
              </a:rPr>
              <a:t>o</a:t>
            </a:r>
            <a:r>
              <a:rPr sz="1900" spc="-9" dirty="0" smtClean="0">
                <a:latin typeface="Franklin Gothic Medium"/>
                <a:cs typeface="Franklin Gothic Medium"/>
              </a:rPr>
              <a:t>l</a:t>
            </a:r>
            <a:r>
              <a:rPr sz="1900" spc="0" dirty="0" smtClean="0">
                <a:latin typeface="Franklin Gothic Medium"/>
                <a:cs typeface="Franklin Gothic Medium"/>
              </a:rPr>
              <a:t>s </a:t>
            </a:r>
            <a:endParaRPr sz="1900">
              <a:latin typeface="Franklin Gothic Medium"/>
              <a:cs typeface="Franklin Gothic Medium"/>
            </a:endParaRPr>
          </a:p>
          <a:p>
            <a:pPr marL="87172" marR="231675">
              <a:lnSpc>
                <a:spcPts val="2154"/>
              </a:lnSpc>
              <a:spcBef>
                <a:spcPts val="127"/>
              </a:spcBef>
            </a:pPr>
            <a:r>
              <a:rPr sz="1900" spc="9" dirty="0" smtClean="0">
                <a:latin typeface="Franklin Gothic Medium"/>
                <a:cs typeface="Franklin Gothic Medium"/>
              </a:rPr>
              <a:t>A</a:t>
            </a:r>
            <a:r>
              <a:rPr sz="1900" spc="4" dirty="0" smtClean="0">
                <a:latin typeface="Franklin Gothic Medium"/>
                <a:cs typeface="Franklin Gothic Medium"/>
              </a:rPr>
              <a:t>dm</a:t>
            </a:r>
            <a:r>
              <a:rPr sz="1900" spc="0" dirty="0" smtClean="0">
                <a:latin typeface="Franklin Gothic Medium"/>
                <a:cs typeface="Franklin Gothic Medium"/>
              </a:rPr>
              <a:t>is</a:t>
            </a:r>
            <a:r>
              <a:rPr sz="1900" spc="4" dirty="0" smtClean="0">
                <a:latin typeface="Franklin Gothic Medium"/>
                <a:cs typeface="Franklin Gothic Medium"/>
              </a:rPr>
              <a:t>s</a:t>
            </a:r>
            <a:r>
              <a:rPr sz="1900" spc="0" dirty="0" smtClean="0">
                <a:latin typeface="Franklin Gothic Medium"/>
                <a:cs typeface="Franklin Gothic Medium"/>
              </a:rPr>
              <a:t>ions </a:t>
            </a:r>
            <a:endParaRPr sz="1900">
              <a:latin typeface="Franklin Gothic Medium"/>
              <a:cs typeface="Franklin Gothic Medium"/>
            </a:endParaRPr>
          </a:p>
          <a:p>
            <a:pPr marL="87172" marR="231675">
              <a:lnSpc>
                <a:spcPts val="2154"/>
              </a:lnSpc>
              <a:spcBef>
                <a:spcPts val="127"/>
              </a:spcBef>
            </a:pPr>
            <a:r>
              <a:rPr sz="1900" spc="-89" dirty="0" smtClean="0">
                <a:latin typeface="Franklin Gothic Medium"/>
                <a:cs typeface="Franklin Gothic Medium"/>
              </a:rPr>
              <a:t>T</a:t>
            </a:r>
            <a:r>
              <a:rPr sz="1900" spc="0" dirty="0" smtClean="0">
                <a:latin typeface="Franklin Gothic Medium"/>
                <a:cs typeface="Franklin Gothic Medium"/>
              </a:rPr>
              <a:t>e</a:t>
            </a:r>
            <a:r>
              <a:rPr sz="1900" spc="29" dirty="0" smtClean="0">
                <a:latin typeface="Franklin Gothic Medium"/>
                <a:cs typeface="Franklin Gothic Medium"/>
              </a:rPr>
              <a:t>s</a:t>
            </a:r>
            <a:r>
              <a:rPr sz="1900" spc="0" dirty="0" smtClean="0">
                <a:latin typeface="Franklin Gothic Medium"/>
                <a:cs typeface="Franklin Gothic Medium"/>
              </a:rPr>
              <a:t>t</a:t>
            </a:r>
            <a:r>
              <a:rPr sz="1900" spc="70" dirty="0" smtClean="0">
                <a:latin typeface="Franklin Gothic Medium"/>
                <a:cs typeface="Franklin Gothic Medium"/>
              </a:rPr>
              <a:t> </a:t>
            </a:r>
            <a:r>
              <a:rPr sz="1900" spc="4" dirty="0" smtClean="0">
                <a:latin typeface="Franklin Gothic Medium"/>
                <a:cs typeface="Franklin Gothic Medium"/>
              </a:rPr>
              <a:t>(</a:t>
            </a:r>
            <a:r>
              <a:rPr sz="1900" spc="14" dirty="0" smtClean="0">
                <a:latin typeface="Franklin Gothic Medium"/>
                <a:cs typeface="Franklin Gothic Medium"/>
              </a:rPr>
              <a:t>S</a:t>
            </a:r>
            <a:r>
              <a:rPr sz="1900" spc="4" dirty="0" smtClean="0">
                <a:latin typeface="Franklin Gothic Medium"/>
                <a:cs typeface="Franklin Gothic Medium"/>
              </a:rPr>
              <a:t>H</a:t>
            </a:r>
            <a:r>
              <a:rPr sz="1900" spc="0" dirty="0" smtClean="0">
                <a:latin typeface="Franklin Gothic Medium"/>
                <a:cs typeface="Franklin Gothic Medium"/>
              </a:rPr>
              <a:t>S</a:t>
            </a:r>
            <a:r>
              <a:rPr sz="1900" spc="-94" dirty="0" smtClean="0">
                <a:latin typeface="Franklin Gothic Medium"/>
                <a:cs typeface="Franklin Gothic Medium"/>
              </a:rPr>
              <a:t>A</a:t>
            </a:r>
            <a:r>
              <a:rPr sz="1900" spc="0" dirty="0" smtClean="0">
                <a:latin typeface="Franklin Gothic Medium"/>
                <a:cs typeface="Franklin Gothic Medium"/>
              </a:rPr>
              <a:t>T)</a:t>
            </a:r>
            <a:endParaRPr sz="1900">
              <a:latin typeface="Franklin Gothic Medium"/>
              <a:cs typeface="Franklin Gothic Medium"/>
            </a:endParaRPr>
          </a:p>
        </p:txBody>
      </p:sp>
      <p:sp>
        <p:nvSpPr>
          <p:cNvPr id="17" name="object 17"/>
          <p:cNvSpPr txBox="1"/>
          <p:nvPr/>
        </p:nvSpPr>
        <p:spPr>
          <a:xfrm>
            <a:off x="2165350" y="3166573"/>
            <a:ext cx="7557770" cy="287020"/>
          </a:xfrm>
          <a:prstGeom prst="rect">
            <a:avLst/>
          </a:prstGeom>
        </p:spPr>
        <p:txBody>
          <a:bodyPr wrap="square" lIns="0" tIns="0" rIns="0" bIns="0" rtlCol="0">
            <a:noAutofit/>
          </a:bodyPr>
          <a:lstStyle/>
          <a:p>
            <a:pPr marL="87375">
              <a:lnSpc>
                <a:spcPct val="94482"/>
              </a:lnSpc>
              <a:spcBef>
                <a:spcPts val="425"/>
              </a:spcBef>
            </a:pPr>
            <a:r>
              <a:rPr sz="1500" spc="0" dirty="0" smtClean="0">
                <a:latin typeface="Franklin Gothic Medium"/>
                <a:cs typeface="Franklin Gothic Medium"/>
              </a:rPr>
              <a:t>The</a:t>
            </a:r>
            <a:r>
              <a:rPr sz="1500" spc="23" dirty="0" smtClean="0">
                <a:latin typeface="Franklin Gothic Medium"/>
                <a:cs typeface="Franklin Gothic Medium"/>
              </a:rPr>
              <a:t> </a:t>
            </a:r>
            <a:r>
              <a:rPr sz="1500" spc="-9" dirty="0" smtClean="0">
                <a:latin typeface="Franklin Gothic Medium"/>
                <a:cs typeface="Franklin Gothic Medium"/>
              </a:rPr>
              <a:t>B</a:t>
            </a:r>
            <a:r>
              <a:rPr sz="1500" spc="-4" dirty="0" smtClean="0">
                <a:latin typeface="Franklin Gothic Medium"/>
                <a:cs typeface="Franklin Gothic Medium"/>
              </a:rPr>
              <a:t>r</a:t>
            </a:r>
            <a:r>
              <a:rPr sz="1500" spc="0" dirty="0" smtClean="0">
                <a:latin typeface="Franklin Gothic Medium"/>
                <a:cs typeface="Franklin Gothic Medium"/>
              </a:rPr>
              <a:t>o</a:t>
            </a:r>
            <a:r>
              <a:rPr sz="1500" spc="4" dirty="0" smtClean="0">
                <a:latin typeface="Franklin Gothic Medium"/>
                <a:cs typeface="Franklin Gothic Medium"/>
              </a:rPr>
              <a:t>n</a:t>
            </a:r>
            <a:r>
              <a:rPr sz="1500" spc="0" dirty="0" smtClean="0">
                <a:latin typeface="Franklin Gothic Medium"/>
                <a:cs typeface="Franklin Gothic Medium"/>
              </a:rPr>
              <a:t>x</a:t>
            </a:r>
            <a:r>
              <a:rPr sz="1500" spc="172" dirty="0" smtClean="0">
                <a:latin typeface="Franklin Gothic Medium"/>
                <a:cs typeface="Franklin Gothic Medium"/>
              </a:rPr>
              <a:t> </a:t>
            </a: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r>
              <a:rPr sz="1500" spc="118" dirty="0" smtClean="0">
                <a:latin typeface="Franklin Gothic Medium"/>
                <a:cs typeface="Franklin Gothic Medium"/>
              </a:rPr>
              <a:t> </a:t>
            </a:r>
            <a:r>
              <a:rPr sz="1500" spc="0" dirty="0" smtClean="0">
                <a:latin typeface="Franklin Gothic Medium"/>
                <a:cs typeface="Franklin Gothic Medium"/>
              </a:rPr>
              <a:t>of</a:t>
            </a:r>
            <a:r>
              <a:rPr sz="1500" spc="17" dirty="0" smtClean="0">
                <a:latin typeface="Franklin Gothic Medium"/>
                <a:cs typeface="Franklin Gothic Medium"/>
              </a:rPr>
              <a:t> </a:t>
            </a:r>
            <a:r>
              <a:rPr sz="1500" spc="4" dirty="0" smtClean="0">
                <a:latin typeface="Franklin Gothic Medium"/>
                <a:cs typeface="Franklin Gothic Medium"/>
              </a:rPr>
              <a:t>S</a:t>
            </a:r>
            <a:r>
              <a:rPr sz="1500" spc="0" dirty="0" smtClean="0">
                <a:latin typeface="Franklin Gothic Medium"/>
                <a:cs typeface="Franklin Gothic Medium"/>
              </a:rPr>
              <a:t>cience</a:t>
            </a:r>
            <a:endParaRPr sz="1500">
              <a:latin typeface="Franklin Gothic Medium"/>
              <a:cs typeface="Franklin Gothic Medium"/>
            </a:endParaRPr>
          </a:p>
        </p:txBody>
      </p:sp>
      <p:sp>
        <p:nvSpPr>
          <p:cNvPr id="16" name="object 16"/>
          <p:cNvSpPr txBox="1"/>
          <p:nvPr/>
        </p:nvSpPr>
        <p:spPr>
          <a:xfrm>
            <a:off x="2165350" y="3453592"/>
            <a:ext cx="7557770" cy="287136"/>
          </a:xfrm>
          <a:prstGeom prst="rect">
            <a:avLst/>
          </a:prstGeom>
        </p:spPr>
        <p:txBody>
          <a:bodyPr wrap="square" lIns="0" tIns="0" rIns="0" bIns="0" rtlCol="0">
            <a:noAutofit/>
          </a:bodyPr>
          <a:lstStyle/>
          <a:p>
            <a:pPr marL="87375">
              <a:lnSpc>
                <a:spcPct val="94482"/>
              </a:lnSpc>
              <a:spcBef>
                <a:spcPts val="425"/>
              </a:spcBef>
            </a:pP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r>
              <a:rPr sz="1500" spc="118" dirty="0" smtClean="0">
                <a:latin typeface="Franklin Gothic Medium"/>
                <a:cs typeface="Franklin Gothic Medium"/>
              </a:rPr>
              <a:t> </a:t>
            </a:r>
            <a:r>
              <a:rPr sz="1500" spc="0" dirty="0" smtClean="0">
                <a:latin typeface="Franklin Gothic Medium"/>
                <a:cs typeface="Franklin Gothic Medium"/>
              </a:rPr>
              <a:t>of</a:t>
            </a:r>
            <a:r>
              <a:rPr sz="1500" spc="12" dirty="0" smtClean="0">
                <a:latin typeface="Franklin Gothic Medium"/>
                <a:cs typeface="Franklin Gothic Medium"/>
              </a:rPr>
              <a:t> </a:t>
            </a:r>
            <a:r>
              <a:rPr sz="1500" spc="0" dirty="0" smtClean="0">
                <a:latin typeface="Franklin Gothic Medium"/>
                <a:cs typeface="Franklin Gothic Medium"/>
              </a:rPr>
              <a:t>Ame</a:t>
            </a:r>
            <a:r>
              <a:rPr sz="1500" spc="-4" dirty="0" smtClean="0">
                <a:latin typeface="Franklin Gothic Medium"/>
                <a:cs typeface="Franklin Gothic Medium"/>
              </a:rPr>
              <a:t>r</a:t>
            </a:r>
            <a:r>
              <a:rPr sz="1500" spc="0" dirty="0" smtClean="0">
                <a:latin typeface="Franklin Gothic Medium"/>
                <a:cs typeface="Franklin Gothic Medium"/>
              </a:rPr>
              <a:t>ican</a:t>
            </a:r>
            <a:r>
              <a:rPr sz="1500" spc="77" dirty="0" smtClean="0">
                <a:latin typeface="Franklin Gothic Medium"/>
                <a:cs typeface="Franklin Gothic Medium"/>
              </a:rPr>
              <a:t> </a:t>
            </a:r>
            <a:r>
              <a:rPr sz="1500" spc="-9" dirty="0" smtClean="0">
                <a:latin typeface="Franklin Gothic Medium"/>
                <a:cs typeface="Franklin Gothic Medium"/>
              </a:rPr>
              <a:t>S</a:t>
            </a:r>
            <a:r>
              <a:rPr sz="1500" spc="0" dirty="0" smtClean="0">
                <a:latin typeface="Franklin Gothic Medium"/>
                <a:cs typeface="Franklin Gothic Medium"/>
              </a:rPr>
              <a:t>tudies</a:t>
            </a:r>
            <a:r>
              <a:rPr sz="1500" spc="131" dirty="0" smtClean="0">
                <a:latin typeface="Franklin Gothic Medium"/>
                <a:cs typeface="Franklin Gothic Medium"/>
              </a:rPr>
              <a:t> </a:t>
            </a:r>
            <a:r>
              <a:rPr sz="1500" spc="0" dirty="0" smtClean="0">
                <a:latin typeface="Franklin Gothic Medium"/>
                <a:cs typeface="Franklin Gothic Medium"/>
              </a:rPr>
              <a:t>at</a:t>
            </a:r>
            <a:r>
              <a:rPr sz="1500" spc="28" dirty="0" smtClean="0">
                <a:latin typeface="Franklin Gothic Medium"/>
                <a:cs typeface="Franklin Gothic Medium"/>
              </a:rPr>
              <a:t> </a:t>
            </a:r>
            <a:r>
              <a:rPr sz="1500" spc="0" dirty="0" smtClean="0">
                <a:latin typeface="Franklin Gothic Medium"/>
                <a:cs typeface="Franklin Gothic Medium"/>
              </a:rPr>
              <a:t>Lehm</a:t>
            </a:r>
            <a:r>
              <a:rPr sz="1500" spc="4" dirty="0" smtClean="0">
                <a:latin typeface="Franklin Gothic Medium"/>
                <a:cs typeface="Franklin Gothic Medium"/>
              </a:rPr>
              <a:t>a</a:t>
            </a:r>
            <a:r>
              <a:rPr sz="1500" spc="0" dirty="0" smtClean="0">
                <a:latin typeface="Franklin Gothic Medium"/>
                <a:cs typeface="Franklin Gothic Medium"/>
              </a:rPr>
              <a:t>n</a:t>
            </a:r>
            <a:r>
              <a:rPr sz="1500" spc="-46" dirty="0" smtClean="0">
                <a:latin typeface="Franklin Gothic Medium"/>
                <a:cs typeface="Franklin Gothic Medium"/>
              </a:rPr>
              <a:t> </a:t>
            </a:r>
            <a:r>
              <a:rPr sz="1500" spc="-4" dirty="0" smtClean="0">
                <a:latin typeface="Franklin Gothic Medium"/>
                <a:cs typeface="Franklin Gothic Medium"/>
              </a:rPr>
              <a:t>C</a:t>
            </a:r>
            <a:r>
              <a:rPr sz="1500" spc="0" dirty="0" smtClean="0">
                <a:latin typeface="Franklin Gothic Medium"/>
                <a:cs typeface="Franklin Gothic Medium"/>
              </a:rPr>
              <a:t>ollege</a:t>
            </a:r>
            <a:endParaRPr sz="1500">
              <a:latin typeface="Franklin Gothic Medium"/>
              <a:cs typeface="Franklin Gothic Medium"/>
            </a:endParaRPr>
          </a:p>
        </p:txBody>
      </p:sp>
      <p:sp>
        <p:nvSpPr>
          <p:cNvPr id="15" name="object 15"/>
          <p:cNvSpPr txBox="1"/>
          <p:nvPr/>
        </p:nvSpPr>
        <p:spPr>
          <a:xfrm>
            <a:off x="2165350" y="3740728"/>
            <a:ext cx="7557770" cy="287136"/>
          </a:xfrm>
          <a:prstGeom prst="rect">
            <a:avLst/>
          </a:prstGeom>
        </p:spPr>
        <p:txBody>
          <a:bodyPr wrap="square" lIns="0" tIns="0" rIns="0" bIns="0" rtlCol="0">
            <a:noAutofit/>
          </a:bodyPr>
          <a:lstStyle/>
          <a:p>
            <a:pPr marL="87375">
              <a:lnSpc>
                <a:spcPct val="94482"/>
              </a:lnSpc>
              <a:spcBef>
                <a:spcPts val="430"/>
              </a:spcBef>
            </a:pPr>
            <a:r>
              <a:rPr sz="1500" spc="-4" dirty="0" smtClean="0">
                <a:latin typeface="Franklin Gothic Medium"/>
                <a:cs typeface="Franklin Gothic Medium"/>
              </a:rPr>
              <a:t>Br</a:t>
            </a:r>
            <a:r>
              <a:rPr sz="1500" spc="0" dirty="0" smtClean="0">
                <a:latin typeface="Franklin Gothic Medium"/>
                <a:cs typeface="Franklin Gothic Medium"/>
              </a:rPr>
              <a:t>ooklyn</a:t>
            </a:r>
            <a:r>
              <a:rPr sz="1500" spc="172" dirty="0" smtClean="0">
                <a:latin typeface="Franklin Gothic Medium"/>
                <a:cs typeface="Franklin Gothic Medium"/>
              </a:rPr>
              <a:t> </a:t>
            </a:r>
            <a:r>
              <a:rPr sz="1500" spc="-79" dirty="0" smtClean="0">
                <a:latin typeface="Franklin Gothic Medium"/>
                <a:cs typeface="Franklin Gothic Medium"/>
              </a:rPr>
              <a:t>T</a:t>
            </a:r>
            <a:r>
              <a:rPr sz="1500" spc="0" dirty="0" smtClean="0">
                <a:latin typeface="Franklin Gothic Medium"/>
                <a:cs typeface="Franklin Gothic Medium"/>
              </a:rPr>
              <a:t>e</a:t>
            </a:r>
            <a:r>
              <a:rPr sz="1500" spc="9" dirty="0" smtClean="0">
                <a:latin typeface="Franklin Gothic Medium"/>
                <a:cs typeface="Franklin Gothic Medium"/>
              </a:rPr>
              <a:t>c</a:t>
            </a:r>
            <a:r>
              <a:rPr sz="1500" spc="0" dirty="0" smtClean="0">
                <a:latin typeface="Franklin Gothic Medium"/>
                <a:cs typeface="Franklin Gothic Medium"/>
              </a:rPr>
              <a:t>hnical</a:t>
            </a:r>
            <a:r>
              <a:rPr sz="1500" spc="205" dirty="0" smtClean="0">
                <a:latin typeface="Franklin Gothic Medium"/>
                <a:cs typeface="Franklin Gothic Medium"/>
              </a:rPr>
              <a:t> </a:t>
            </a:r>
            <a:r>
              <a:rPr sz="1500" spc="0" dirty="0" smtClean="0">
                <a:latin typeface="Franklin Gothic Medium"/>
                <a:cs typeface="Franklin Gothic Medium"/>
              </a:rPr>
              <a:t>Hi</a:t>
            </a:r>
            <a:r>
              <a:rPr sz="1500" spc="-4" dirty="0" smtClean="0">
                <a:latin typeface="Franklin Gothic Medium"/>
                <a:cs typeface="Franklin Gothic Medium"/>
              </a:rPr>
              <a:t>g</a:t>
            </a:r>
            <a:r>
              <a:rPr sz="1500" spc="0" dirty="0" smtClean="0">
                <a:latin typeface="Franklin Gothic Medium"/>
                <a:cs typeface="Franklin Gothic Medium"/>
              </a:rPr>
              <a:t>h</a:t>
            </a:r>
            <a:r>
              <a:rPr sz="1500" spc="89" dirty="0" smtClean="0">
                <a:latin typeface="Franklin Gothic Medium"/>
                <a:cs typeface="Franklin Gothic Medium"/>
              </a:rPr>
              <a:t> </a:t>
            </a:r>
            <a:r>
              <a:rPr sz="1500" spc="0" dirty="0" smtClean="0">
                <a:latin typeface="Franklin Gothic Medium"/>
                <a:cs typeface="Franklin Gothic Medium"/>
              </a:rPr>
              <a:t>S</a:t>
            </a:r>
            <a:r>
              <a:rPr sz="1500" spc="14" dirty="0" smtClean="0">
                <a:latin typeface="Franklin Gothic Medium"/>
                <a:cs typeface="Franklin Gothic Medium"/>
              </a:rPr>
              <a:t>c</a:t>
            </a:r>
            <a:r>
              <a:rPr sz="1500" spc="0" dirty="0" smtClean="0">
                <a:latin typeface="Franklin Gothic Medium"/>
                <a:cs typeface="Franklin Gothic Medium"/>
              </a:rPr>
              <a:t>hool</a:t>
            </a:r>
            <a:endParaRPr sz="1500" dirty="0">
              <a:latin typeface="Franklin Gothic Medium"/>
              <a:cs typeface="Franklin Gothic Medium"/>
            </a:endParaRPr>
          </a:p>
        </p:txBody>
      </p:sp>
      <p:sp>
        <p:nvSpPr>
          <p:cNvPr id="14" name="object 14"/>
          <p:cNvSpPr txBox="1"/>
          <p:nvPr/>
        </p:nvSpPr>
        <p:spPr>
          <a:xfrm>
            <a:off x="2165350" y="4027864"/>
            <a:ext cx="7557770" cy="287019"/>
          </a:xfrm>
          <a:prstGeom prst="rect">
            <a:avLst/>
          </a:prstGeom>
        </p:spPr>
        <p:txBody>
          <a:bodyPr wrap="square" lIns="0" tIns="0" rIns="0" bIns="0" rtlCol="0">
            <a:noAutofit/>
          </a:bodyPr>
          <a:lstStyle/>
          <a:p>
            <a:pPr marL="87375">
              <a:lnSpc>
                <a:spcPct val="94482"/>
              </a:lnSpc>
              <a:spcBef>
                <a:spcPts val="430"/>
              </a:spcBef>
            </a:pPr>
            <a:r>
              <a:rPr sz="1500" spc="0" dirty="0" smtClean="0">
                <a:latin typeface="Franklin Gothic Medium"/>
                <a:cs typeface="Franklin Gothic Medium"/>
              </a:rPr>
              <a:t>The</a:t>
            </a:r>
            <a:r>
              <a:rPr sz="1500" spc="23" dirty="0" smtClean="0">
                <a:latin typeface="Franklin Gothic Medium"/>
                <a:cs typeface="Franklin Gothic Medium"/>
              </a:rPr>
              <a:t> </a:t>
            </a:r>
            <a:r>
              <a:rPr sz="1500" spc="-9" dirty="0" smtClean="0">
                <a:latin typeface="Franklin Gothic Medium"/>
                <a:cs typeface="Franklin Gothic Medium"/>
              </a:rPr>
              <a:t>B</a:t>
            </a:r>
            <a:r>
              <a:rPr sz="1500" spc="-4" dirty="0" smtClean="0">
                <a:latin typeface="Franklin Gothic Medium"/>
                <a:cs typeface="Franklin Gothic Medium"/>
              </a:rPr>
              <a:t>r</a:t>
            </a:r>
            <a:r>
              <a:rPr sz="1500" spc="0" dirty="0" smtClean="0">
                <a:latin typeface="Franklin Gothic Medium"/>
                <a:cs typeface="Franklin Gothic Medium"/>
              </a:rPr>
              <a:t>oo</a:t>
            </a:r>
            <a:r>
              <a:rPr sz="1500" spc="4" dirty="0" smtClean="0">
                <a:latin typeface="Franklin Gothic Medium"/>
                <a:cs typeface="Franklin Gothic Medium"/>
              </a:rPr>
              <a:t>k</a:t>
            </a:r>
            <a:r>
              <a:rPr sz="1500" spc="0" dirty="0" smtClean="0">
                <a:latin typeface="Franklin Gothic Medium"/>
                <a:cs typeface="Franklin Gothic Medium"/>
              </a:rPr>
              <a:t>lyn</a:t>
            </a:r>
            <a:r>
              <a:rPr sz="1500" spc="149" dirty="0" smtClean="0">
                <a:latin typeface="Franklin Gothic Medium"/>
                <a:cs typeface="Franklin Gothic Medium"/>
              </a:rPr>
              <a:t> </a:t>
            </a:r>
            <a:r>
              <a:rPr sz="1500" spc="0" dirty="0" smtClean="0">
                <a:latin typeface="Franklin Gothic Medium"/>
                <a:cs typeface="Franklin Gothic Medium"/>
              </a:rPr>
              <a:t>Latin</a:t>
            </a:r>
            <a:r>
              <a:rPr sz="1500" spc="86"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endParaRPr sz="1500">
              <a:latin typeface="Franklin Gothic Medium"/>
              <a:cs typeface="Franklin Gothic Medium"/>
            </a:endParaRPr>
          </a:p>
        </p:txBody>
      </p:sp>
      <p:sp>
        <p:nvSpPr>
          <p:cNvPr id="13" name="object 13"/>
          <p:cNvSpPr txBox="1"/>
          <p:nvPr/>
        </p:nvSpPr>
        <p:spPr>
          <a:xfrm>
            <a:off x="2165350" y="4314883"/>
            <a:ext cx="7557770" cy="287136"/>
          </a:xfrm>
          <a:prstGeom prst="rect">
            <a:avLst/>
          </a:prstGeom>
        </p:spPr>
        <p:txBody>
          <a:bodyPr wrap="square" lIns="0" tIns="0" rIns="0" bIns="0" rtlCol="0">
            <a:noAutofit/>
          </a:bodyPr>
          <a:lstStyle/>
          <a:p>
            <a:pPr marL="87375">
              <a:lnSpc>
                <a:spcPct val="94482"/>
              </a:lnSpc>
              <a:spcBef>
                <a:spcPts val="430"/>
              </a:spcBef>
            </a:pPr>
            <a:r>
              <a:rPr sz="1500" spc="-4" dirty="0" smtClean="0">
                <a:latin typeface="Franklin Gothic Medium"/>
                <a:cs typeface="Franklin Gothic Medium"/>
              </a:rPr>
              <a:t>S</a:t>
            </a:r>
            <a:r>
              <a:rPr sz="1500" spc="0" dirty="0" smtClean="0">
                <a:latin typeface="Franklin Gothic Medium"/>
                <a:cs typeface="Franklin Gothic Medium"/>
              </a:rPr>
              <a:t>tu</a:t>
            </a:r>
            <a:r>
              <a:rPr sz="1500" spc="4" dirty="0" smtClean="0">
                <a:latin typeface="Franklin Gothic Medium"/>
                <a:cs typeface="Franklin Gothic Medium"/>
              </a:rPr>
              <a:t>y</a:t>
            </a:r>
            <a:r>
              <a:rPr sz="1500" spc="-29" dirty="0" smtClean="0">
                <a:latin typeface="Franklin Gothic Medium"/>
                <a:cs typeface="Franklin Gothic Medium"/>
              </a:rPr>
              <a:t>v</a:t>
            </a:r>
            <a:r>
              <a:rPr sz="1500" spc="0" dirty="0" smtClean="0">
                <a:latin typeface="Franklin Gothic Medium"/>
                <a:cs typeface="Franklin Gothic Medium"/>
              </a:rPr>
              <a:t>esa</a:t>
            </a:r>
            <a:r>
              <a:rPr sz="1500" spc="4" dirty="0" smtClean="0">
                <a:latin typeface="Franklin Gothic Medium"/>
                <a:cs typeface="Franklin Gothic Medium"/>
              </a:rPr>
              <a:t>n</a:t>
            </a:r>
            <a:r>
              <a:rPr sz="1500" spc="0" dirty="0" smtClean="0">
                <a:latin typeface="Franklin Gothic Medium"/>
                <a:cs typeface="Franklin Gothic Medium"/>
              </a:rPr>
              <a:t>t</a:t>
            </a:r>
            <a:r>
              <a:rPr sz="1500" spc="113" dirty="0" smtClean="0">
                <a:latin typeface="Franklin Gothic Medium"/>
                <a:cs typeface="Franklin Gothic Medium"/>
              </a:rPr>
              <a:t> </a:t>
            </a: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endParaRPr sz="1500">
              <a:latin typeface="Franklin Gothic Medium"/>
              <a:cs typeface="Franklin Gothic Medium"/>
            </a:endParaRPr>
          </a:p>
        </p:txBody>
      </p:sp>
      <p:sp>
        <p:nvSpPr>
          <p:cNvPr id="12" name="object 12"/>
          <p:cNvSpPr txBox="1"/>
          <p:nvPr/>
        </p:nvSpPr>
        <p:spPr>
          <a:xfrm>
            <a:off x="2165350" y="4602019"/>
            <a:ext cx="7557770" cy="296372"/>
          </a:xfrm>
          <a:prstGeom prst="rect">
            <a:avLst/>
          </a:prstGeom>
        </p:spPr>
        <p:txBody>
          <a:bodyPr wrap="square" lIns="0" tIns="0" rIns="0" bIns="0" rtlCol="0">
            <a:noAutofit/>
          </a:bodyPr>
          <a:lstStyle/>
          <a:p>
            <a:pPr marL="87375">
              <a:lnSpc>
                <a:spcPct val="94482"/>
              </a:lnSpc>
              <a:spcBef>
                <a:spcPts val="430"/>
              </a:spcBef>
            </a:pP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r>
              <a:rPr sz="1500" spc="123" dirty="0" smtClean="0">
                <a:latin typeface="Franklin Gothic Medium"/>
                <a:cs typeface="Franklin Gothic Medium"/>
              </a:rPr>
              <a:t> </a:t>
            </a:r>
            <a:r>
              <a:rPr sz="1500" spc="-9" dirty="0" smtClean="0">
                <a:latin typeface="Franklin Gothic Medium"/>
                <a:cs typeface="Franklin Gothic Medium"/>
              </a:rPr>
              <a:t>f</a:t>
            </a:r>
            <a:r>
              <a:rPr sz="1500" spc="0" dirty="0" smtClean="0">
                <a:latin typeface="Franklin Gothic Medium"/>
                <a:cs typeface="Franklin Gothic Medium"/>
              </a:rPr>
              <a:t>or</a:t>
            </a:r>
            <a:r>
              <a:rPr sz="1500" spc="35" dirty="0" smtClean="0">
                <a:latin typeface="Franklin Gothic Medium"/>
                <a:cs typeface="Franklin Gothic Medium"/>
              </a:rPr>
              <a:t> </a:t>
            </a:r>
            <a:r>
              <a:rPr sz="1500" spc="-4" dirty="0" smtClean="0">
                <a:latin typeface="Franklin Gothic Medium"/>
                <a:cs typeface="Franklin Gothic Medium"/>
              </a:rPr>
              <a:t>M</a:t>
            </a:r>
            <a:r>
              <a:rPr sz="1500" spc="0" dirty="0" smtClean="0">
                <a:latin typeface="Franklin Gothic Medium"/>
                <a:cs typeface="Franklin Gothic Medium"/>
              </a:rPr>
              <a:t>athe</a:t>
            </a:r>
            <a:r>
              <a:rPr sz="1500" spc="4" dirty="0" smtClean="0">
                <a:latin typeface="Franklin Gothic Medium"/>
                <a:cs typeface="Franklin Gothic Medium"/>
              </a:rPr>
              <a:t>m</a:t>
            </a:r>
            <a:r>
              <a:rPr sz="1500" spc="0" dirty="0" smtClean="0">
                <a:latin typeface="Franklin Gothic Medium"/>
                <a:cs typeface="Franklin Gothic Medium"/>
              </a:rPr>
              <a:t>atics,</a:t>
            </a:r>
            <a:r>
              <a:rPr sz="1500" spc="196" dirty="0" smtClean="0">
                <a:latin typeface="Franklin Gothic Medium"/>
                <a:cs typeface="Franklin Gothic Medium"/>
              </a:rPr>
              <a:t> </a:t>
            </a:r>
            <a:r>
              <a:rPr sz="1500" spc="4" dirty="0" smtClean="0">
                <a:latin typeface="Franklin Gothic Medium"/>
                <a:cs typeface="Franklin Gothic Medium"/>
              </a:rPr>
              <a:t>S</a:t>
            </a:r>
            <a:r>
              <a:rPr sz="1500" spc="0" dirty="0" smtClean="0">
                <a:latin typeface="Franklin Gothic Medium"/>
                <a:cs typeface="Franklin Gothic Medium"/>
              </a:rPr>
              <a:t>cience</a:t>
            </a:r>
            <a:r>
              <a:rPr sz="1500" spc="205" dirty="0" smtClean="0">
                <a:latin typeface="Franklin Gothic Medium"/>
                <a:cs typeface="Franklin Gothic Medium"/>
              </a:rPr>
              <a:t> </a:t>
            </a:r>
            <a:r>
              <a:rPr sz="1500" spc="0" dirty="0" smtClean="0">
                <a:latin typeface="Franklin Gothic Medium"/>
                <a:cs typeface="Franklin Gothic Medium"/>
              </a:rPr>
              <a:t>a</a:t>
            </a:r>
            <a:r>
              <a:rPr sz="1500" spc="4" dirty="0" smtClean="0">
                <a:latin typeface="Franklin Gothic Medium"/>
                <a:cs typeface="Franklin Gothic Medium"/>
              </a:rPr>
              <a:t>n</a:t>
            </a:r>
            <a:r>
              <a:rPr sz="1500" spc="0" dirty="0" smtClean="0">
                <a:latin typeface="Franklin Gothic Medium"/>
                <a:cs typeface="Franklin Gothic Medium"/>
              </a:rPr>
              <a:t>d</a:t>
            </a:r>
            <a:r>
              <a:rPr sz="1500" spc="-4" dirty="0" smtClean="0">
                <a:latin typeface="Franklin Gothic Medium"/>
                <a:cs typeface="Franklin Gothic Medium"/>
              </a:rPr>
              <a:t> E</a:t>
            </a:r>
            <a:r>
              <a:rPr sz="1500" spc="0" dirty="0" smtClean="0">
                <a:latin typeface="Franklin Gothic Medium"/>
                <a:cs typeface="Franklin Gothic Medium"/>
              </a:rPr>
              <a:t>ngi</a:t>
            </a:r>
            <a:r>
              <a:rPr sz="1500" spc="4" dirty="0" smtClean="0">
                <a:latin typeface="Franklin Gothic Medium"/>
                <a:cs typeface="Franklin Gothic Medium"/>
              </a:rPr>
              <a:t>n</a:t>
            </a:r>
            <a:r>
              <a:rPr sz="1500" spc="0" dirty="0" smtClean="0">
                <a:latin typeface="Franklin Gothic Medium"/>
                <a:cs typeface="Franklin Gothic Medium"/>
              </a:rPr>
              <a:t>eering</a:t>
            </a:r>
            <a:r>
              <a:rPr sz="1500" spc="251" dirty="0" smtClean="0">
                <a:latin typeface="Franklin Gothic Medium"/>
                <a:cs typeface="Franklin Gothic Medium"/>
              </a:rPr>
              <a:t> </a:t>
            </a:r>
            <a:r>
              <a:rPr sz="1500" spc="0" dirty="0" smtClean="0">
                <a:latin typeface="Franklin Gothic Medium"/>
                <a:cs typeface="Franklin Gothic Medium"/>
              </a:rPr>
              <a:t>at</a:t>
            </a:r>
            <a:r>
              <a:rPr sz="1500" spc="38" dirty="0" smtClean="0">
                <a:latin typeface="Franklin Gothic Medium"/>
                <a:cs typeface="Franklin Gothic Medium"/>
              </a:rPr>
              <a:t> </a:t>
            </a:r>
            <a:r>
              <a:rPr sz="1500" spc="0" dirty="0" smtClean="0">
                <a:latin typeface="Franklin Gothic Medium"/>
                <a:cs typeface="Franklin Gothic Medium"/>
              </a:rPr>
              <a:t>the</a:t>
            </a:r>
            <a:r>
              <a:rPr sz="1500" spc="47" dirty="0" smtClean="0">
                <a:latin typeface="Franklin Gothic Medium"/>
                <a:cs typeface="Franklin Gothic Medium"/>
              </a:rPr>
              <a:t> </a:t>
            </a:r>
            <a:r>
              <a:rPr sz="1500" spc="-4" dirty="0" smtClean="0">
                <a:latin typeface="Franklin Gothic Medium"/>
                <a:cs typeface="Franklin Gothic Medium"/>
              </a:rPr>
              <a:t>C</a:t>
            </a:r>
            <a:r>
              <a:rPr sz="1500" spc="0" dirty="0" smtClean="0">
                <a:latin typeface="Franklin Gothic Medium"/>
                <a:cs typeface="Franklin Gothic Medium"/>
              </a:rPr>
              <a:t>ity</a:t>
            </a:r>
            <a:r>
              <a:rPr sz="1500" spc="144" dirty="0" smtClean="0">
                <a:latin typeface="Franklin Gothic Medium"/>
                <a:cs typeface="Franklin Gothic Medium"/>
              </a:rPr>
              <a:t> </a:t>
            </a:r>
            <a:r>
              <a:rPr sz="1500" spc="-4" dirty="0" smtClean="0">
                <a:latin typeface="Franklin Gothic Medium"/>
                <a:cs typeface="Franklin Gothic Medium"/>
              </a:rPr>
              <a:t>C</a:t>
            </a:r>
            <a:r>
              <a:rPr sz="1500" spc="0" dirty="0" smtClean="0">
                <a:latin typeface="Franklin Gothic Medium"/>
                <a:cs typeface="Franklin Gothic Medium"/>
              </a:rPr>
              <a:t>ollege</a:t>
            </a:r>
            <a:r>
              <a:rPr sz="1500" spc="209" dirty="0" smtClean="0">
                <a:latin typeface="Franklin Gothic Medium"/>
                <a:cs typeface="Franklin Gothic Medium"/>
              </a:rPr>
              <a:t> </a:t>
            </a:r>
            <a:r>
              <a:rPr sz="1500" spc="0" dirty="0" smtClean="0">
                <a:latin typeface="Franklin Gothic Medium"/>
                <a:cs typeface="Franklin Gothic Medium"/>
              </a:rPr>
              <a:t>of</a:t>
            </a:r>
            <a:r>
              <a:rPr sz="1500" spc="12" dirty="0" smtClean="0">
                <a:latin typeface="Franklin Gothic Medium"/>
                <a:cs typeface="Franklin Gothic Medium"/>
              </a:rPr>
              <a:t> </a:t>
            </a:r>
            <a:r>
              <a:rPr sz="1500" spc="0" dirty="0" smtClean="0">
                <a:latin typeface="Franklin Gothic Medium"/>
                <a:cs typeface="Franklin Gothic Medium"/>
              </a:rPr>
              <a:t>NY</a:t>
            </a:r>
            <a:endParaRPr sz="1500">
              <a:latin typeface="Franklin Gothic Medium"/>
              <a:cs typeface="Franklin Gothic Medium"/>
            </a:endParaRPr>
          </a:p>
        </p:txBody>
      </p:sp>
      <p:sp>
        <p:nvSpPr>
          <p:cNvPr id="11" name="object 11"/>
          <p:cNvSpPr txBox="1"/>
          <p:nvPr/>
        </p:nvSpPr>
        <p:spPr>
          <a:xfrm>
            <a:off x="2165350" y="4898390"/>
            <a:ext cx="7557770" cy="287055"/>
          </a:xfrm>
          <a:prstGeom prst="rect">
            <a:avLst/>
          </a:prstGeom>
        </p:spPr>
        <p:txBody>
          <a:bodyPr wrap="square" lIns="0" tIns="0" rIns="0" bIns="0" rtlCol="0">
            <a:noAutofit/>
          </a:bodyPr>
          <a:lstStyle/>
          <a:p>
            <a:pPr marL="87375">
              <a:lnSpc>
                <a:spcPct val="94482"/>
              </a:lnSpc>
              <a:spcBef>
                <a:spcPts val="430"/>
              </a:spcBef>
            </a:pPr>
            <a:r>
              <a:rPr sz="1500" spc="-4" dirty="0" smtClean="0">
                <a:latin typeface="Franklin Gothic Medium"/>
                <a:cs typeface="Franklin Gothic Medium"/>
              </a:rPr>
              <a:t>Q</a:t>
            </a:r>
            <a:r>
              <a:rPr sz="1500" spc="0" dirty="0" smtClean="0">
                <a:latin typeface="Franklin Gothic Medium"/>
                <a:cs typeface="Franklin Gothic Medium"/>
              </a:rPr>
              <a:t>ue</a:t>
            </a:r>
            <a:r>
              <a:rPr sz="1500" spc="4" dirty="0" smtClean="0">
                <a:latin typeface="Franklin Gothic Medium"/>
                <a:cs typeface="Franklin Gothic Medium"/>
              </a:rPr>
              <a:t>e</a:t>
            </a:r>
            <a:r>
              <a:rPr sz="1500" spc="0" dirty="0" smtClean="0">
                <a:latin typeface="Franklin Gothic Medium"/>
                <a:cs typeface="Franklin Gothic Medium"/>
              </a:rPr>
              <a:t>ns</a:t>
            </a:r>
            <a:r>
              <a:rPr sz="1500" spc="53" dirty="0" smtClean="0">
                <a:latin typeface="Franklin Gothic Medium"/>
                <a:cs typeface="Franklin Gothic Medium"/>
              </a:rPr>
              <a:t> </a:t>
            </a: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r>
              <a:rPr sz="1500" spc="118" dirty="0" smtClean="0">
                <a:latin typeface="Franklin Gothic Medium"/>
                <a:cs typeface="Franklin Gothic Medium"/>
              </a:rPr>
              <a:t> </a:t>
            </a:r>
            <a:r>
              <a:rPr sz="1500" spc="-9" dirty="0" smtClean="0">
                <a:latin typeface="Franklin Gothic Medium"/>
                <a:cs typeface="Franklin Gothic Medium"/>
              </a:rPr>
              <a:t>f</a:t>
            </a:r>
            <a:r>
              <a:rPr sz="1500" spc="0" dirty="0" smtClean="0">
                <a:latin typeface="Franklin Gothic Medium"/>
                <a:cs typeface="Franklin Gothic Medium"/>
              </a:rPr>
              <a:t>or</a:t>
            </a:r>
            <a:r>
              <a:rPr sz="1500" spc="25" dirty="0" smtClean="0">
                <a:latin typeface="Franklin Gothic Medium"/>
                <a:cs typeface="Franklin Gothic Medium"/>
              </a:rPr>
              <a:t> </a:t>
            </a:r>
            <a:r>
              <a:rPr sz="1500" spc="0" dirty="0" smtClean="0">
                <a:latin typeface="Franklin Gothic Medium"/>
                <a:cs typeface="Franklin Gothic Medium"/>
              </a:rPr>
              <a:t>the</a:t>
            </a:r>
            <a:r>
              <a:rPr sz="1500" spc="62" dirty="0" smtClean="0">
                <a:latin typeface="Franklin Gothic Medium"/>
                <a:cs typeface="Franklin Gothic Medium"/>
              </a:rPr>
              <a:t> </a:t>
            </a:r>
            <a:r>
              <a:rPr sz="1500" spc="0" dirty="0" smtClean="0">
                <a:latin typeface="Franklin Gothic Medium"/>
                <a:cs typeface="Franklin Gothic Medium"/>
              </a:rPr>
              <a:t>Scie</a:t>
            </a:r>
            <a:r>
              <a:rPr sz="1500" spc="9" dirty="0" smtClean="0">
                <a:latin typeface="Franklin Gothic Medium"/>
                <a:cs typeface="Franklin Gothic Medium"/>
              </a:rPr>
              <a:t>n</a:t>
            </a:r>
            <a:r>
              <a:rPr sz="1500" spc="0" dirty="0" smtClean="0">
                <a:latin typeface="Franklin Gothic Medium"/>
                <a:cs typeface="Franklin Gothic Medium"/>
              </a:rPr>
              <a:t>ces</a:t>
            </a:r>
            <a:r>
              <a:rPr sz="1500" spc="233" dirty="0" smtClean="0">
                <a:latin typeface="Franklin Gothic Medium"/>
                <a:cs typeface="Franklin Gothic Medium"/>
              </a:rPr>
              <a:t> </a:t>
            </a:r>
            <a:r>
              <a:rPr sz="1500" spc="0" dirty="0" smtClean="0">
                <a:latin typeface="Franklin Gothic Medium"/>
                <a:cs typeface="Franklin Gothic Medium"/>
              </a:rPr>
              <a:t>at</a:t>
            </a:r>
            <a:r>
              <a:rPr sz="1500" spc="28" dirty="0" smtClean="0">
                <a:latin typeface="Franklin Gothic Medium"/>
                <a:cs typeface="Franklin Gothic Medium"/>
              </a:rPr>
              <a:t> </a:t>
            </a:r>
            <a:r>
              <a:rPr sz="1500" spc="-75" dirty="0" smtClean="0">
                <a:latin typeface="Franklin Gothic Medium"/>
                <a:cs typeface="Franklin Gothic Medium"/>
              </a:rPr>
              <a:t>Y</a:t>
            </a:r>
            <a:r>
              <a:rPr sz="1500" spc="0" dirty="0" smtClean="0">
                <a:latin typeface="Franklin Gothic Medium"/>
                <a:cs typeface="Franklin Gothic Medium"/>
              </a:rPr>
              <a:t>o</a:t>
            </a:r>
            <a:r>
              <a:rPr sz="1500" spc="-14" dirty="0" smtClean="0">
                <a:latin typeface="Franklin Gothic Medium"/>
                <a:cs typeface="Franklin Gothic Medium"/>
              </a:rPr>
              <a:t>r</a:t>
            </a:r>
            <a:r>
              <a:rPr sz="1500" spc="0" dirty="0" smtClean="0">
                <a:latin typeface="Franklin Gothic Medium"/>
                <a:cs typeface="Franklin Gothic Medium"/>
              </a:rPr>
              <a:t>k</a:t>
            </a:r>
            <a:r>
              <a:rPr sz="1500" spc="29" dirty="0" smtClean="0">
                <a:latin typeface="Franklin Gothic Medium"/>
                <a:cs typeface="Franklin Gothic Medium"/>
              </a:rPr>
              <a:t> </a:t>
            </a:r>
            <a:r>
              <a:rPr sz="1500" spc="-4" dirty="0" smtClean="0">
                <a:latin typeface="Franklin Gothic Medium"/>
                <a:cs typeface="Franklin Gothic Medium"/>
              </a:rPr>
              <a:t>C</a:t>
            </a:r>
            <a:r>
              <a:rPr sz="1500" spc="0" dirty="0" smtClean="0">
                <a:latin typeface="Franklin Gothic Medium"/>
                <a:cs typeface="Franklin Gothic Medium"/>
              </a:rPr>
              <a:t>ollege</a:t>
            </a:r>
            <a:endParaRPr sz="1500">
              <a:latin typeface="Franklin Gothic Medium"/>
              <a:cs typeface="Franklin Gothic Medium"/>
            </a:endParaRPr>
          </a:p>
        </p:txBody>
      </p:sp>
      <p:sp>
        <p:nvSpPr>
          <p:cNvPr id="10" name="object 10"/>
          <p:cNvSpPr txBox="1"/>
          <p:nvPr/>
        </p:nvSpPr>
        <p:spPr>
          <a:xfrm>
            <a:off x="2165350" y="5185445"/>
            <a:ext cx="7557770" cy="287100"/>
          </a:xfrm>
          <a:prstGeom prst="rect">
            <a:avLst/>
          </a:prstGeom>
        </p:spPr>
        <p:txBody>
          <a:bodyPr wrap="square" lIns="0" tIns="0" rIns="0" bIns="0" rtlCol="0">
            <a:noAutofit/>
          </a:bodyPr>
          <a:lstStyle/>
          <a:p>
            <a:pPr marL="87375">
              <a:lnSpc>
                <a:spcPct val="94482"/>
              </a:lnSpc>
              <a:spcBef>
                <a:spcPts val="430"/>
              </a:spcBef>
            </a:pPr>
            <a:r>
              <a:rPr sz="1500" spc="-4" dirty="0" smtClean="0">
                <a:latin typeface="Franklin Gothic Medium"/>
                <a:cs typeface="Franklin Gothic Medium"/>
              </a:rPr>
              <a:t>S</a:t>
            </a:r>
            <a:r>
              <a:rPr sz="1500" spc="9" dirty="0" smtClean="0">
                <a:latin typeface="Franklin Gothic Medium"/>
                <a:cs typeface="Franklin Gothic Medium"/>
              </a:rPr>
              <a:t>t</a:t>
            </a:r>
            <a:r>
              <a:rPr sz="1500" spc="0" dirty="0" smtClean="0">
                <a:latin typeface="Franklin Gothic Medium"/>
                <a:cs typeface="Franklin Gothic Medium"/>
              </a:rPr>
              <a:t>a</a:t>
            </a:r>
            <a:r>
              <a:rPr sz="1500" spc="-9" dirty="0" smtClean="0">
                <a:latin typeface="Franklin Gothic Medium"/>
                <a:cs typeface="Franklin Gothic Medium"/>
              </a:rPr>
              <a:t>t</a:t>
            </a:r>
            <a:r>
              <a:rPr sz="1500" spc="0" dirty="0" smtClean="0">
                <a:latin typeface="Franklin Gothic Medium"/>
                <a:cs typeface="Franklin Gothic Medium"/>
              </a:rPr>
              <a:t>en</a:t>
            </a:r>
            <a:r>
              <a:rPr sz="1500" spc="96" dirty="0" smtClean="0">
                <a:latin typeface="Franklin Gothic Medium"/>
                <a:cs typeface="Franklin Gothic Medium"/>
              </a:rPr>
              <a:t> </a:t>
            </a:r>
            <a:r>
              <a:rPr sz="1500" spc="0" dirty="0" smtClean="0">
                <a:latin typeface="Franklin Gothic Medium"/>
                <a:cs typeface="Franklin Gothic Medium"/>
              </a:rPr>
              <a:t>I</a:t>
            </a:r>
            <a:r>
              <a:rPr sz="1500" spc="-4" dirty="0" smtClean="0">
                <a:latin typeface="Franklin Gothic Medium"/>
                <a:cs typeface="Franklin Gothic Medium"/>
              </a:rPr>
              <a:t>s</a:t>
            </a:r>
            <a:r>
              <a:rPr sz="1500" spc="0" dirty="0" smtClean="0">
                <a:latin typeface="Franklin Gothic Medium"/>
                <a:cs typeface="Franklin Gothic Medium"/>
              </a:rPr>
              <a:t>la</a:t>
            </a:r>
            <a:r>
              <a:rPr sz="1500" spc="4" dirty="0" smtClean="0">
                <a:latin typeface="Franklin Gothic Medium"/>
                <a:cs typeface="Franklin Gothic Medium"/>
              </a:rPr>
              <a:t>n</a:t>
            </a:r>
            <a:r>
              <a:rPr sz="1500" spc="0" dirty="0" smtClean="0">
                <a:latin typeface="Franklin Gothic Medium"/>
                <a:cs typeface="Franklin Gothic Medium"/>
              </a:rPr>
              <a:t>d</a:t>
            </a:r>
            <a:r>
              <a:rPr sz="1500" spc="113" dirty="0" smtClean="0">
                <a:latin typeface="Franklin Gothic Medium"/>
                <a:cs typeface="Franklin Gothic Medium"/>
              </a:rPr>
              <a:t> </a:t>
            </a:r>
            <a:r>
              <a:rPr sz="1500" spc="-75" dirty="0" smtClean="0">
                <a:latin typeface="Franklin Gothic Medium"/>
                <a:cs typeface="Franklin Gothic Medium"/>
              </a:rPr>
              <a:t>T</a:t>
            </a:r>
            <a:r>
              <a:rPr sz="1500" spc="0" dirty="0" smtClean="0">
                <a:latin typeface="Franklin Gothic Medium"/>
                <a:cs typeface="Franklin Gothic Medium"/>
              </a:rPr>
              <a:t>e</a:t>
            </a:r>
            <a:r>
              <a:rPr sz="1500" spc="14" dirty="0" smtClean="0">
                <a:latin typeface="Franklin Gothic Medium"/>
                <a:cs typeface="Franklin Gothic Medium"/>
              </a:rPr>
              <a:t>c</a:t>
            </a:r>
            <a:r>
              <a:rPr sz="1500" spc="0" dirty="0" smtClean="0">
                <a:latin typeface="Franklin Gothic Medium"/>
                <a:cs typeface="Franklin Gothic Medium"/>
              </a:rPr>
              <a:t>hnic</a:t>
            </a:r>
            <a:r>
              <a:rPr sz="1500" spc="4" dirty="0" smtClean="0">
                <a:latin typeface="Franklin Gothic Medium"/>
                <a:cs typeface="Franklin Gothic Medium"/>
              </a:rPr>
              <a:t>a</a:t>
            </a:r>
            <a:r>
              <a:rPr sz="1500" spc="0" dirty="0" smtClean="0">
                <a:latin typeface="Franklin Gothic Medium"/>
                <a:cs typeface="Franklin Gothic Medium"/>
              </a:rPr>
              <a:t>l</a:t>
            </a:r>
            <a:r>
              <a:rPr sz="1500" spc="200" dirty="0" smtClean="0">
                <a:latin typeface="Franklin Gothic Medium"/>
                <a:cs typeface="Franklin Gothic Medium"/>
              </a:rPr>
              <a:t> </a:t>
            </a:r>
            <a:r>
              <a:rPr sz="1500" spc="0" dirty="0" smtClean="0">
                <a:latin typeface="Franklin Gothic Medium"/>
                <a:cs typeface="Franklin Gothic Medium"/>
              </a:rPr>
              <a:t>High</a:t>
            </a:r>
            <a:r>
              <a:rPr sz="1500" spc="82" dirty="0" smtClean="0">
                <a:latin typeface="Franklin Gothic Medium"/>
                <a:cs typeface="Franklin Gothic Medium"/>
              </a:rPr>
              <a:t> </a:t>
            </a:r>
            <a:r>
              <a:rPr sz="1500" spc="4" dirty="0" smtClean="0">
                <a:latin typeface="Franklin Gothic Medium"/>
                <a:cs typeface="Franklin Gothic Medium"/>
              </a:rPr>
              <a:t>S</a:t>
            </a:r>
            <a:r>
              <a:rPr sz="1500" spc="9" dirty="0" smtClean="0">
                <a:latin typeface="Franklin Gothic Medium"/>
                <a:cs typeface="Franklin Gothic Medium"/>
              </a:rPr>
              <a:t>c</a:t>
            </a:r>
            <a:r>
              <a:rPr sz="1500" spc="0" dirty="0" smtClean="0">
                <a:latin typeface="Franklin Gothic Medium"/>
                <a:cs typeface="Franklin Gothic Medium"/>
              </a:rPr>
              <a:t>hool</a:t>
            </a:r>
            <a:endParaRPr sz="1500">
              <a:latin typeface="Franklin Gothic Medium"/>
              <a:cs typeface="Franklin Gothic Medium"/>
            </a:endParaRPr>
          </a:p>
        </p:txBody>
      </p:sp>
      <p:sp>
        <p:nvSpPr>
          <p:cNvPr id="9" name="object 9"/>
          <p:cNvSpPr txBox="1"/>
          <p:nvPr/>
        </p:nvSpPr>
        <p:spPr>
          <a:xfrm>
            <a:off x="251460" y="1688408"/>
            <a:ext cx="1877289" cy="1359594"/>
          </a:xfrm>
          <a:prstGeom prst="rect">
            <a:avLst/>
          </a:prstGeom>
        </p:spPr>
        <p:txBody>
          <a:bodyPr wrap="square" lIns="0" tIns="0" rIns="0" bIns="0" rtlCol="0">
            <a:noAutofit/>
          </a:bodyPr>
          <a:lstStyle/>
          <a:p>
            <a:pPr>
              <a:lnSpc>
                <a:spcPts val="850"/>
              </a:lnSpc>
              <a:spcBef>
                <a:spcPts val="10"/>
              </a:spcBef>
            </a:pPr>
            <a:endParaRPr sz="850"/>
          </a:p>
          <a:p>
            <a:pPr marL="88087">
              <a:lnSpc>
                <a:spcPct val="94482"/>
              </a:lnSpc>
              <a:spcBef>
                <a:spcPts val="4000"/>
              </a:spcBef>
            </a:pPr>
            <a:r>
              <a:rPr sz="1900" dirty="0" smtClean="0">
                <a:latin typeface="Franklin Gothic Medium"/>
                <a:cs typeface="Franklin Gothic Medium"/>
              </a:rPr>
              <a:t>A</a:t>
            </a:r>
            <a:r>
              <a:rPr sz="1900" spc="14" dirty="0" smtClean="0">
                <a:latin typeface="Franklin Gothic Medium"/>
                <a:cs typeface="Franklin Gothic Medium"/>
              </a:rPr>
              <a:t>u</a:t>
            </a:r>
            <a:r>
              <a:rPr sz="1900" spc="4" dirty="0" smtClean="0">
                <a:latin typeface="Franklin Gothic Medium"/>
                <a:cs typeface="Franklin Gothic Medium"/>
              </a:rPr>
              <a:t>d</a:t>
            </a:r>
            <a:r>
              <a:rPr sz="1900" spc="0" dirty="0" smtClean="0">
                <a:latin typeface="Franklin Gothic Medium"/>
                <a:cs typeface="Franklin Gothic Medium"/>
              </a:rPr>
              <a:t>i</a:t>
            </a:r>
            <a:r>
              <a:rPr sz="1900" spc="4" dirty="0" smtClean="0">
                <a:latin typeface="Franklin Gothic Medium"/>
                <a:cs typeface="Franklin Gothic Medium"/>
              </a:rPr>
              <a:t>t</a:t>
            </a:r>
            <a:r>
              <a:rPr sz="1900" spc="-9" dirty="0" smtClean="0">
                <a:latin typeface="Franklin Gothic Medium"/>
                <a:cs typeface="Franklin Gothic Medium"/>
              </a:rPr>
              <a:t>i</a:t>
            </a:r>
            <a:r>
              <a:rPr sz="1900" spc="0" dirty="0" smtClean="0">
                <a:latin typeface="Franklin Gothic Medium"/>
                <a:cs typeface="Franklin Gothic Medium"/>
              </a:rPr>
              <a:t>on</a:t>
            </a:r>
            <a:endParaRPr sz="1900">
              <a:latin typeface="Franklin Gothic Medium"/>
              <a:cs typeface="Franklin Gothic Medium"/>
            </a:endParaRPr>
          </a:p>
        </p:txBody>
      </p:sp>
      <p:sp>
        <p:nvSpPr>
          <p:cNvPr id="8" name="object 8"/>
          <p:cNvSpPr txBox="1"/>
          <p:nvPr/>
        </p:nvSpPr>
        <p:spPr>
          <a:xfrm>
            <a:off x="2128749" y="1688410"/>
            <a:ext cx="7594371" cy="495761"/>
          </a:xfrm>
          <a:prstGeom prst="rect">
            <a:avLst/>
          </a:prstGeom>
        </p:spPr>
        <p:txBody>
          <a:bodyPr wrap="square" lIns="0" tIns="0" rIns="0" bIns="0" rtlCol="0">
            <a:noAutofit/>
          </a:bodyPr>
          <a:lstStyle/>
          <a:p>
            <a:pPr marL="2024817" marR="2025992" algn="ctr">
              <a:lnSpc>
                <a:spcPct val="94482"/>
              </a:lnSpc>
              <a:spcBef>
                <a:spcPts val="430"/>
              </a:spcBef>
            </a:pPr>
            <a:r>
              <a:rPr sz="1500" spc="4" dirty="0" smtClean="0">
                <a:latin typeface="Franklin Gothic Medium"/>
                <a:cs typeface="Franklin Gothic Medium"/>
              </a:rPr>
              <a:t>F</a:t>
            </a:r>
            <a:r>
              <a:rPr sz="1500" spc="9" dirty="0" smtClean="0">
                <a:latin typeface="Franklin Gothic Medium"/>
                <a:cs typeface="Franklin Gothic Medium"/>
              </a:rPr>
              <a:t>io</a:t>
            </a:r>
            <a:r>
              <a:rPr sz="1500" spc="4" dirty="0" smtClean="0">
                <a:latin typeface="Franklin Gothic Medium"/>
                <a:cs typeface="Franklin Gothic Medium"/>
              </a:rPr>
              <a:t>r</a:t>
            </a:r>
            <a:r>
              <a:rPr sz="1500" spc="0" dirty="0" smtClean="0">
                <a:latin typeface="Franklin Gothic Medium"/>
                <a:cs typeface="Franklin Gothic Medium"/>
              </a:rPr>
              <a:t>e</a:t>
            </a:r>
            <a:r>
              <a:rPr sz="1500" spc="9" dirty="0" smtClean="0">
                <a:latin typeface="Franklin Gothic Medium"/>
                <a:cs typeface="Franklin Gothic Medium"/>
              </a:rPr>
              <a:t>l</a:t>
            </a:r>
            <a:r>
              <a:rPr sz="1500" spc="0" dirty="0" smtClean="0">
                <a:latin typeface="Franklin Gothic Medium"/>
                <a:cs typeface="Franklin Gothic Medium"/>
              </a:rPr>
              <a:t>lo</a:t>
            </a:r>
            <a:r>
              <a:rPr sz="1500" spc="171" dirty="0" smtClean="0">
                <a:latin typeface="Franklin Gothic Medium"/>
                <a:cs typeface="Franklin Gothic Medium"/>
              </a:rPr>
              <a:t> </a:t>
            </a:r>
            <a:r>
              <a:rPr sz="1500" spc="9" dirty="0" smtClean="0">
                <a:latin typeface="Franklin Gothic Medium"/>
                <a:cs typeface="Franklin Gothic Medium"/>
              </a:rPr>
              <a:t>H</a:t>
            </a:r>
            <a:r>
              <a:rPr sz="1500" spc="0" dirty="0" smtClean="0">
                <a:latin typeface="Franklin Gothic Medium"/>
                <a:cs typeface="Franklin Gothic Medium"/>
              </a:rPr>
              <a:t>.</a:t>
            </a:r>
            <a:r>
              <a:rPr sz="1500" spc="29" dirty="0" smtClean="0">
                <a:latin typeface="Franklin Gothic Medium"/>
                <a:cs typeface="Franklin Gothic Medium"/>
              </a:rPr>
              <a:t> </a:t>
            </a:r>
            <a:r>
              <a:rPr sz="1500" spc="9" dirty="0" smtClean="0">
                <a:latin typeface="Franklin Gothic Medium"/>
                <a:cs typeface="Franklin Gothic Medium"/>
              </a:rPr>
              <a:t>L</a:t>
            </a:r>
            <a:r>
              <a:rPr sz="1500" spc="14" dirty="0" smtClean="0">
                <a:latin typeface="Franklin Gothic Medium"/>
                <a:cs typeface="Franklin Gothic Medium"/>
              </a:rPr>
              <a:t>a</a:t>
            </a:r>
            <a:r>
              <a:rPr sz="1500" spc="-4" dirty="0" smtClean="0">
                <a:latin typeface="Franklin Gothic Medium"/>
                <a:cs typeface="Franklin Gothic Medium"/>
              </a:rPr>
              <a:t>G</a:t>
            </a:r>
            <a:r>
              <a:rPr sz="1500" spc="0" dirty="0" smtClean="0">
                <a:latin typeface="Franklin Gothic Medium"/>
                <a:cs typeface="Franklin Gothic Medium"/>
              </a:rPr>
              <a:t>u</a:t>
            </a:r>
            <a:r>
              <a:rPr sz="1500" spc="-9" dirty="0" smtClean="0">
                <a:latin typeface="Franklin Gothic Medium"/>
                <a:cs typeface="Franklin Gothic Medium"/>
              </a:rPr>
              <a:t>a</a:t>
            </a:r>
            <a:r>
              <a:rPr sz="1500" spc="4" dirty="0" smtClean="0">
                <a:latin typeface="Franklin Gothic Medium"/>
                <a:cs typeface="Franklin Gothic Medium"/>
              </a:rPr>
              <a:t>rd</a:t>
            </a:r>
            <a:r>
              <a:rPr sz="1500" spc="0" dirty="0" smtClean="0">
                <a:latin typeface="Franklin Gothic Medium"/>
                <a:cs typeface="Franklin Gothic Medium"/>
              </a:rPr>
              <a:t>ia</a:t>
            </a:r>
            <a:r>
              <a:rPr sz="1500" spc="27" dirty="0" smtClean="0">
                <a:latin typeface="Franklin Gothic Medium"/>
                <a:cs typeface="Franklin Gothic Medium"/>
              </a:rPr>
              <a:t> </a:t>
            </a:r>
            <a:r>
              <a:rPr sz="1500" spc="9" dirty="0" smtClean="0">
                <a:latin typeface="Franklin Gothic Medium"/>
                <a:cs typeface="Franklin Gothic Medium"/>
              </a:rPr>
              <a:t>Hi</a:t>
            </a:r>
            <a:r>
              <a:rPr sz="1500" spc="4" dirty="0" smtClean="0">
                <a:latin typeface="Franklin Gothic Medium"/>
                <a:cs typeface="Franklin Gothic Medium"/>
              </a:rPr>
              <a:t>g</a:t>
            </a:r>
            <a:r>
              <a:rPr sz="1500" spc="0" dirty="0" smtClean="0">
                <a:latin typeface="Franklin Gothic Medium"/>
                <a:cs typeface="Franklin Gothic Medium"/>
              </a:rPr>
              <a:t>h</a:t>
            </a:r>
            <a:r>
              <a:rPr sz="1500" spc="45" dirty="0" smtClean="0">
                <a:latin typeface="Franklin Gothic Medium"/>
                <a:cs typeface="Franklin Gothic Medium"/>
              </a:rPr>
              <a:t> </a:t>
            </a:r>
            <a:r>
              <a:rPr sz="1500" spc="14" dirty="0" smtClean="0">
                <a:latin typeface="Franklin Gothic Medium"/>
                <a:cs typeface="Franklin Gothic Medium"/>
              </a:rPr>
              <a:t>S</a:t>
            </a:r>
            <a:r>
              <a:rPr sz="1500" spc="19" dirty="0" smtClean="0">
                <a:latin typeface="Franklin Gothic Medium"/>
                <a:cs typeface="Franklin Gothic Medium"/>
              </a:rPr>
              <a:t>c</a:t>
            </a:r>
            <a:r>
              <a:rPr sz="1500" spc="0" dirty="0" smtClean="0">
                <a:latin typeface="Franklin Gothic Medium"/>
                <a:cs typeface="Franklin Gothic Medium"/>
              </a:rPr>
              <a:t>hool</a:t>
            </a:r>
            <a:endParaRPr sz="1500">
              <a:latin typeface="Franklin Gothic Medium"/>
              <a:cs typeface="Franklin Gothic Medium"/>
            </a:endParaRPr>
          </a:p>
          <a:p>
            <a:pPr marL="1961197" marR="1961868" algn="ctr">
              <a:lnSpc>
                <a:spcPct val="94482"/>
              </a:lnSpc>
              <a:spcBef>
                <a:spcPts val="100"/>
              </a:spcBef>
            </a:pPr>
            <a:r>
              <a:rPr sz="1500" spc="9" dirty="0" smtClean="0">
                <a:latin typeface="Franklin Gothic Medium"/>
                <a:cs typeface="Franklin Gothic Medium"/>
              </a:rPr>
              <a:t>o</a:t>
            </a:r>
            <a:r>
              <a:rPr sz="1500" spc="0" dirty="0" smtClean="0">
                <a:latin typeface="Franklin Gothic Medium"/>
                <a:cs typeface="Franklin Gothic Medium"/>
              </a:rPr>
              <a:t>f</a:t>
            </a:r>
            <a:r>
              <a:rPr sz="1500" spc="-17" dirty="0" smtClean="0">
                <a:latin typeface="Franklin Gothic Medium"/>
                <a:cs typeface="Franklin Gothic Medium"/>
              </a:rPr>
              <a:t> </a:t>
            </a:r>
            <a:r>
              <a:rPr sz="1500" spc="4" dirty="0" smtClean="0">
                <a:latin typeface="Franklin Gothic Medium"/>
                <a:cs typeface="Franklin Gothic Medium"/>
              </a:rPr>
              <a:t>M</a:t>
            </a:r>
            <a:r>
              <a:rPr sz="1500" spc="14" dirty="0" smtClean="0">
                <a:latin typeface="Franklin Gothic Medium"/>
                <a:cs typeface="Franklin Gothic Medium"/>
              </a:rPr>
              <a:t>u</a:t>
            </a:r>
            <a:r>
              <a:rPr sz="1500" spc="9" dirty="0" smtClean="0">
                <a:latin typeface="Franklin Gothic Medium"/>
                <a:cs typeface="Franklin Gothic Medium"/>
              </a:rPr>
              <a:t>si</a:t>
            </a:r>
            <a:r>
              <a:rPr sz="1500" spc="0" dirty="0" smtClean="0">
                <a:latin typeface="Franklin Gothic Medium"/>
                <a:cs typeface="Franklin Gothic Medium"/>
              </a:rPr>
              <a:t>c</a:t>
            </a:r>
            <a:r>
              <a:rPr sz="1500" spc="170" dirty="0" smtClean="0">
                <a:latin typeface="Franklin Gothic Medium"/>
                <a:cs typeface="Franklin Gothic Medium"/>
              </a:rPr>
              <a:t> </a:t>
            </a:r>
            <a:r>
              <a:rPr sz="1500" spc="0" dirty="0" smtClean="0">
                <a:latin typeface="Franklin Gothic Medium"/>
                <a:cs typeface="Franklin Gothic Medium"/>
              </a:rPr>
              <a:t>&amp; </a:t>
            </a:r>
            <a:r>
              <a:rPr sz="1500" spc="9" dirty="0" smtClean="0">
                <a:latin typeface="Franklin Gothic Medium"/>
                <a:cs typeface="Franklin Gothic Medium"/>
              </a:rPr>
              <a:t>A</a:t>
            </a:r>
            <a:r>
              <a:rPr sz="1500" spc="29" dirty="0" smtClean="0">
                <a:latin typeface="Franklin Gothic Medium"/>
                <a:cs typeface="Franklin Gothic Medium"/>
              </a:rPr>
              <a:t>r</a:t>
            </a:r>
            <a:r>
              <a:rPr sz="1500" spc="0" dirty="0" smtClean="0">
                <a:latin typeface="Franklin Gothic Medium"/>
                <a:cs typeface="Franklin Gothic Medium"/>
              </a:rPr>
              <a:t>t</a:t>
            </a:r>
            <a:r>
              <a:rPr sz="1500" spc="48" dirty="0" smtClean="0">
                <a:latin typeface="Franklin Gothic Medium"/>
                <a:cs typeface="Franklin Gothic Medium"/>
              </a:rPr>
              <a:t> </a:t>
            </a:r>
            <a:r>
              <a:rPr sz="1500" spc="14" dirty="0" smtClean="0">
                <a:latin typeface="Franklin Gothic Medium"/>
                <a:cs typeface="Franklin Gothic Medium"/>
              </a:rPr>
              <a:t>an</a:t>
            </a:r>
            <a:r>
              <a:rPr sz="1500" spc="0" dirty="0" smtClean="0">
                <a:latin typeface="Franklin Gothic Medium"/>
                <a:cs typeface="Franklin Gothic Medium"/>
              </a:rPr>
              <a:t>d</a:t>
            </a:r>
            <a:r>
              <a:rPr sz="1500" spc="-11" dirty="0" smtClean="0">
                <a:latin typeface="Franklin Gothic Medium"/>
                <a:cs typeface="Franklin Gothic Medium"/>
              </a:rPr>
              <a:t> </a:t>
            </a:r>
            <a:r>
              <a:rPr sz="1500" spc="4" dirty="0" smtClean="0">
                <a:latin typeface="Franklin Gothic Medium"/>
                <a:cs typeface="Franklin Gothic Medium"/>
              </a:rPr>
              <a:t>P</a:t>
            </a:r>
            <a:r>
              <a:rPr sz="1500" spc="9" dirty="0" smtClean="0">
                <a:latin typeface="Franklin Gothic Medium"/>
                <a:cs typeface="Franklin Gothic Medium"/>
              </a:rPr>
              <a:t>e</a:t>
            </a:r>
            <a:r>
              <a:rPr sz="1500" spc="29" dirty="0" smtClean="0">
                <a:latin typeface="Franklin Gothic Medium"/>
                <a:cs typeface="Franklin Gothic Medium"/>
              </a:rPr>
              <a:t>r</a:t>
            </a:r>
            <a:r>
              <a:rPr sz="1500" spc="-9" dirty="0" smtClean="0">
                <a:latin typeface="Franklin Gothic Medium"/>
                <a:cs typeface="Franklin Gothic Medium"/>
              </a:rPr>
              <a:t>f</a:t>
            </a:r>
            <a:r>
              <a:rPr sz="1500" spc="0" dirty="0" smtClean="0">
                <a:latin typeface="Franklin Gothic Medium"/>
                <a:cs typeface="Franklin Gothic Medium"/>
              </a:rPr>
              <a:t>orm</a:t>
            </a:r>
            <a:r>
              <a:rPr sz="1500" spc="4" dirty="0" smtClean="0">
                <a:latin typeface="Franklin Gothic Medium"/>
                <a:cs typeface="Franklin Gothic Medium"/>
              </a:rPr>
              <a:t>i</a:t>
            </a:r>
            <a:r>
              <a:rPr sz="1500" spc="0" dirty="0" smtClean="0">
                <a:latin typeface="Franklin Gothic Medium"/>
                <a:cs typeface="Franklin Gothic Medium"/>
              </a:rPr>
              <a:t>ng</a:t>
            </a:r>
            <a:r>
              <a:rPr sz="1500" spc="39" dirty="0" smtClean="0">
                <a:latin typeface="Franklin Gothic Medium"/>
                <a:cs typeface="Franklin Gothic Medium"/>
              </a:rPr>
              <a:t> </a:t>
            </a:r>
            <a:r>
              <a:rPr sz="1500" spc="9" dirty="0" smtClean="0">
                <a:latin typeface="Franklin Gothic Medium"/>
                <a:cs typeface="Franklin Gothic Medium"/>
              </a:rPr>
              <a:t>A</a:t>
            </a:r>
            <a:r>
              <a:rPr sz="1500" spc="29" dirty="0" smtClean="0">
                <a:latin typeface="Franklin Gothic Medium"/>
                <a:cs typeface="Franklin Gothic Medium"/>
              </a:rPr>
              <a:t>r</a:t>
            </a:r>
            <a:r>
              <a:rPr sz="1500" spc="9" dirty="0" smtClean="0">
                <a:latin typeface="Franklin Gothic Medium"/>
                <a:cs typeface="Franklin Gothic Medium"/>
              </a:rPr>
              <a:t>t</a:t>
            </a:r>
            <a:r>
              <a:rPr sz="1500" spc="0" dirty="0" smtClean="0">
                <a:latin typeface="Franklin Gothic Medium"/>
                <a:cs typeface="Franklin Gothic Medium"/>
              </a:rPr>
              <a:t>s</a:t>
            </a:r>
            <a:endParaRPr sz="1500">
              <a:latin typeface="Franklin Gothic Medium"/>
              <a:cs typeface="Franklin Gothic Medium"/>
            </a:endParaRPr>
          </a:p>
        </p:txBody>
      </p:sp>
      <p:sp>
        <p:nvSpPr>
          <p:cNvPr id="7" name="object 7"/>
          <p:cNvSpPr txBox="1"/>
          <p:nvPr/>
        </p:nvSpPr>
        <p:spPr>
          <a:xfrm>
            <a:off x="2128748" y="2184169"/>
            <a:ext cx="3824707" cy="287944"/>
          </a:xfrm>
          <a:prstGeom prst="rect">
            <a:avLst/>
          </a:prstGeom>
        </p:spPr>
        <p:txBody>
          <a:bodyPr wrap="square" lIns="0" tIns="0" rIns="0" bIns="0" rtlCol="0">
            <a:noAutofit/>
          </a:bodyPr>
          <a:lstStyle/>
          <a:p>
            <a:pPr marL="88392">
              <a:lnSpc>
                <a:spcPct val="94482"/>
              </a:lnSpc>
              <a:spcBef>
                <a:spcPts val="430"/>
              </a:spcBef>
            </a:pPr>
            <a:r>
              <a:rPr sz="1500" dirty="0" smtClean="0">
                <a:latin typeface="Franklin Gothic Medium"/>
                <a:cs typeface="Franklin Gothic Medium"/>
              </a:rPr>
              <a:t>Da</a:t>
            </a:r>
            <a:r>
              <a:rPr sz="1500" spc="4" dirty="0" smtClean="0">
                <a:latin typeface="Franklin Gothic Medium"/>
                <a:cs typeface="Franklin Gothic Medium"/>
              </a:rPr>
              <a:t>n</a:t>
            </a:r>
            <a:r>
              <a:rPr sz="1500" spc="0" dirty="0" smtClean="0">
                <a:latin typeface="Franklin Gothic Medium"/>
                <a:cs typeface="Franklin Gothic Medium"/>
              </a:rPr>
              <a:t>ce</a:t>
            </a:r>
            <a:endParaRPr sz="1500">
              <a:latin typeface="Franklin Gothic Medium"/>
              <a:cs typeface="Franklin Gothic Medium"/>
            </a:endParaRPr>
          </a:p>
        </p:txBody>
      </p:sp>
      <p:sp>
        <p:nvSpPr>
          <p:cNvPr id="6" name="object 6"/>
          <p:cNvSpPr txBox="1"/>
          <p:nvPr/>
        </p:nvSpPr>
        <p:spPr>
          <a:xfrm>
            <a:off x="5953458" y="2184169"/>
            <a:ext cx="3769664" cy="287944"/>
          </a:xfrm>
          <a:prstGeom prst="rect">
            <a:avLst/>
          </a:prstGeom>
        </p:spPr>
        <p:txBody>
          <a:bodyPr wrap="square" lIns="0" tIns="0" rIns="0" bIns="0" rtlCol="0">
            <a:noAutofit/>
          </a:bodyPr>
          <a:lstStyle/>
          <a:p>
            <a:pPr marL="88772">
              <a:lnSpc>
                <a:spcPct val="94482"/>
              </a:lnSpc>
              <a:spcBef>
                <a:spcPts val="430"/>
              </a:spcBef>
            </a:pPr>
            <a:r>
              <a:rPr sz="1500" spc="0" dirty="0" smtClean="0">
                <a:latin typeface="Franklin Gothic Medium"/>
                <a:cs typeface="Franklin Gothic Medium"/>
              </a:rPr>
              <a:t>Drama</a:t>
            </a:r>
            <a:endParaRPr sz="1500">
              <a:latin typeface="Franklin Gothic Medium"/>
              <a:cs typeface="Franklin Gothic Medium"/>
            </a:endParaRPr>
          </a:p>
        </p:txBody>
      </p:sp>
      <p:sp>
        <p:nvSpPr>
          <p:cNvPr id="5" name="object 5"/>
          <p:cNvSpPr txBox="1"/>
          <p:nvPr/>
        </p:nvSpPr>
        <p:spPr>
          <a:xfrm>
            <a:off x="2128748" y="2472112"/>
            <a:ext cx="3824707" cy="287944"/>
          </a:xfrm>
          <a:prstGeom prst="rect">
            <a:avLst/>
          </a:prstGeom>
        </p:spPr>
        <p:txBody>
          <a:bodyPr wrap="square" lIns="0" tIns="0" rIns="0" bIns="0" rtlCol="0">
            <a:noAutofit/>
          </a:bodyPr>
          <a:lstStyle/>
          <a:p>
            <a:pPr marL="88392">
              <a:lnSpc>
                <a:spcPct val="94482"/>
              </a:lnSpc>
              <a:spcBef>
                <a:spcPts val="430"/>
              </a:spcBef>
            </a:pPr>
            <a:r>
              <a:rPr sz="1500" spc="0" dirty="0" smtClean="0">
                <a:latin typeface="Franklin Gothic Medium"/>
                <a:cs typeface="Franklin Gothic Medium"/>
              </a:rPr>
              <a:t>In</a:t>
            </a:r>
            <a:r>
              <a:rPr sz="1500" spc="9" dirty="0" smtClean="0">
                <a:latin typeface="Franklin Gothic Medium"/>
                <a:cs typeface="Franklin Gothic Medium"/>
              </a:rPr>
              <a:t>s</a:t>
            </a:r>
            <a:r>
              <a:rPr sz="1500" spc="0" dirty="0" smtClean="0">
                <a:latin typeface="Franklin Gothic Medium"/>
                <a:cs typeface="Franklin Gothic Medium"/>
              </a:rPr>
              <a:t>trumen</a:t>
            </a:r>
            <a:r>
              <a:rPr sz="1500" spc="14" dirty="0" smtClean="0">
                <a:latin typeface="Franklin Gothic Medium"/>
                <a:cs typeface="Franklin Gothic Medium"/>
              </a:rPr>
              <a:t>t</a:t>
            </a:r>
            <a:r>
              <a:rPr sz="1500" spc="0" dirty="0" smtClean="0">
                <a:latin typeface="Franklin Gothic Medium"/>
                <a:cs typeface="Franklin Gothic Medium"/>
              </a:rPr>
              <a:t>al</a:t>
            </a:r>
            <a:r>
              <a:rPr sz="1500" spc="155" dirty="0" smtClean="0">
                <a:latin typeface="Franklin Gothic Medium"/>
                <a:cs typeface="Franklin Gothic Medium"/>
              </a:rPr>
              <a:t> </a:t>
            </a:r>
            <a:r>
              <a:rPr sz="1500" spc="-4" dirty="0" smtClean="0">
                <a:latin typeface="Franklin Gothic Medium"/>
                <a:cs typeface="Franklin Gothic Medium"/>
              </a:rPr>
              <a:t>M</a:t>
            </a:r>
            <a:r>
              <a:rPr sz="1500" spc="0" dirty="0" smtClean="0">
                <a:latin typeface="Franklin Gothic Medium"/>
                <a:cs typeface="Franklin Gothic Medium"/>
              </a:rPr>
              <a:t>usic</a:t>
            </a:r>
            <a:endParaRPr sz="1500">
              <a:latin typeface="Franklin Gothic Medium"/>
              <a:cs typeface="Franklin Gothic Medium"/>
            </a:endParaRPr>
          </a:p>
        </p:txBody>
      </p:sp>
      <p:sp>
        <p:nvSpPr>
          <p:cNvPr id="4" name="object 4"/>
          <p:cNvSpPr txBox="1"/>
          <p:nvPr/>
        </p:nvSpPr>
        <p:spPr>
          <a:xfrm>
            <a:off x="5953458" y="2472112"/>
            <a:ext cx="3769664" cy="287944"/>
          </a:xfrm>
          <a:prstGeom prst="rect">
            <a:avLst/>
          </a:prstGeom>
        </p:spPr>
        <p:txBody>
          <a:bodyPr wrap="square" lIns="0" tIns="0" rIns="0" bIns="0" rtlCol="0">
            <a:noAutofit/>
          </a:bodyPr>
          <a:lstStyle/>
          <a:p>
            <a:pPr marL="88772">
              <a:lnSpc>
                <a:spcPct val="94482"/>
              </a:lnSpc>
              <a:spcBef>
                <a:spcPts val="430"/>
              </a:spcBef>
            </a:pPr>
            <a:r>
              <a:rPr sz="1500" spc="-75" dirty="0" smtClean="0">
                <a:latin typeface="Franklin Gothic Medium"/>
                <a:cs typeface="Franklin Gothic Medium"/>
              </a:rPr>
              <a:t>T</a:t>
            </a:r>
            <a:r>
              <a:rPr sz="1500" spc="0" dirty="0" smtClean="0">
                <a:latin typeface="Franklin Gothic Medium"/>
                <a:cs typeface="Franklin Gothic Medium"/>
              </a:rPr>
              <a:t>e</a:t>
            </a:r>
            <a:r>
              <a:rPr sz="1500" spc="14" dirty="0" smtClean="0">
                <a:latin typeface="Franklin Gothic Medium"/>
                <a:cs typeface="Franklin Gothic Medium"/>
              </a:rPr>
              <a:t>c</a:t>
            </a:r>
            <a:r>
              <a:rPr sz="1500" spc="0" dirty="0" smtClean="0">
                <a:latin typeface="Franklin Gothic Medium"/>
                <a:cs typeface="Franklin Gothic Medium"/>
              </a:rPr>
              <a:t>hnic</a:t>
            </a:r>
            <a:r>
              <a:rPr sz="1500" spc="4" dirty="0" smtClean="0">
                <a:latin typeface="Franklin Gothic Medium"/>
                <a:cs typeface="Franklin Gothic Medium"/>
              </a:rPr>
              <a:t>a</a:t>
            </a:r>
            <a:r>
              <a:rPr sz="1500" spc="0" dirty="0" smtClean="0">
                <a:latin typeface="Franklin Gothic Medium"/>
                <a:cs typeface="Franklin Gothic Medium"/>
              </a:rPr>
              <a:t>l</a:t>
            </a:r>
            <a:r>
              <a:rPr sz="1500" spc="200" dirty="0" smtClean="0">
                <a:latin typeface="Franklin Gothic Medium"/>
                <a:cs typeface="Franklin Gothic Medium"/>
              </a:rPr>
              <a:t> </a:t>
            </a:r>
            <a:r>
              <a:rPr sz="1500" spc="0" dirty="0" smtClean="0">
                <a:latin typeface="Franklin Gothic Medium"/>
                <a:cs typeface="Franklin Gothic Medium"/>
              </a:rPr>
              <a:t>Theatre</a:t>
            </a:r>
            <a:endParaRPr sz="1500">
              <a:latin typeface="Franklin Gothic Medium"/>
              <a:cs typeface="Franklin Gothic Medium"/>
            </a:endParaRPr>
          </a:p>
        </p:txBody>
      </p:sp>
      <p:sp>
        <p:nvSpPr>
          <p:cNvPr id="3" name="object 3"/>
          <p:cNvSpPr txBox="1"/>
          <p:nvPr/>
        </p:nvSpPr>
        <p:spPr>
          <a:xfrm>
            <a:off x="2128748" y="2760056"/>
            <a:ext cx="3824707" cy="287944"/>
          </a:xfrm>
          <a:prstGeom prst="rect">
            <a:avLst/>
          </a:prstGeom>
        </p:spPr>
        <p:txBody>
          <a:bodyPr wrap="square" lIns="0" tIns="0" rIns="0" bIns="0" rtlCol="0">
            <a:noAutofit/>
          </a:bodyPr>
          <a:lstStyle/>
          <a:p>
            <a:pPr marL="88392">
              <a:lnSpc>
                <a:spcPct val="94482"/>
              </a:lnSpc>
              <a:spcBef>
                <a:spcPts val="430"/>
              </a:spcBef>
            </a:pPr>
            <a:r>
              <a:rPr sz="1500" spc="0" dirty="0" smtClean="0">
                <a:latin typeface="Franklin Gothic Medium"/>
                <a:cs typeface="Franklin Gothic Medium"/>
              </a:rPr>
              <a:t>F</a:t>
            </a:r>
            <a:r>
              <a:rPr sz="1500" spc="-4" dirty="0" smtClean="0">
                <a:latin typeface="Franklin Gothic Medium"/>
                <a:cs typeface="Franklin Gothic Medium"/>
              </a:rPr>
              <a:t>i</a:t>
            </a:r>
            <a:r>
              <a:rPr sz="1500" spc="0" dirty="0" smtClean="0">
                <a:latin typeface="Franklin Gothic Medium"/>
                <a:cs typeface="Franklin Gothic Medium"/>
              </a:rPr>
              <a:t>ne</a:t>
            </a:r>
            <a:r>
              <a:rPr sz="1500" spc="132" dirty="0" smtClean="0">
                <a:latin typeface="Franklin Gothic Medium"/>
                <a:cs typeface="Franklin Gothic Medium"/>
              </a:rPr>
              <a:t> </a:t>
            </a:r>
            <a:r>
              <a:rPr sz="1500" spc="0" dirty="0" smtClean="0">
                <a:latin typeface="Franklin Gothic Medium"/>
                <a:cs typeface="Franklin Gothic Medium"/>
              </a:rPr>
              <a:t>A</a:t>
            </a:r>
            <a:r>
              <a:rPr sz="1500" spc="19" dirty="0" smtClean="0">
                <a:latin typeface="Franklin Gothic Medium"/>
                <a:cs typeface="Franklin Gothic Medium"/>
              </a:rPr>
              <a:t>r</a:t>
            </a:r>
            <a:r>
              <a:rPr sz="1500" spc="0" dirty="0" smtClean="0">
                <a:latin typeface="Franklin Gothic Medium"/>
                <a:cs typeface="Franklin Gothic Medium"/>
              </a:rPr>
              <a:t>ts</a:t>
            </a:r>
            <a:endParaRPr sz="1500">
              <a:latin typeface="Franklin Gothic Medium"/>
              <a:cs typeface="Franklin Gothic Medium"/>
            </a:endParaRPr>
          </a:p>
        </p:txBody>
      </p:sp>
      <p:sp>
        <p:nvSpPr>
          <p:cNvPr id="2" name="object 2"/>
          <p:cNvSpPr txBox="1"/>
          <p:nvPr/>
        </p:nvSpPr>
        <p:spPr>
          <a:xfrm>
            <a:off x="5953458" y="2760056"/>
            <a:ext cx="3769664" cy="287944"/>
          </a:xfrm>
          <a:prstGeom prst="rect">
            <a:avLst/>
          </a:prstGeom>
        </p:spPr>
        <p:txBody>
          <a:bodyPr wrap="square" lIns="0" tIns="0" rIns="0" bIns="0" rtlCol="0">
            <a:noAutofit/>
          </a:bodyPr>
          <a:lstStyle/>
          <a:p>
            <a:pPr marL="88772">
              <a:lnSpc>
                <a:spcPct val="94482"/>
              </a:lnSpc>
              <a:spcBef>
                <a:spcPts val="430"/>
              </a:spcBef>
            </a:pPr>
            <a:r>
              <a:rPr sz="1500" spc="-39" dirty="0" smtClean="0">
                <a:latin typeface="Franklin Gothic Medium"/>
                <a:cs typeface="Franklin Gothic Medium"/>
              </a:rPr>
              <a:t>V</a:t>
            </a:r>
            <a:r>
              <a:rPr sz="1500" spc="0" dirty="0" smtClean="0">
                <a:latin typeface="Franklin Gothic Medium"/>
                <a:cs typeface="Franklin Gothic Medium"/>
              </a:rPr>
              <a:t>oc</a:t>
            </a:r>
            <a:r>
              <a:rPr sz="1500" spc="4" dirty="0" smtClean="0">
                <a:latin typeface="Franklin Gothic Medium"/>
                <a:cs typeface="Franklin Gothic Medium"/>
              </a:rPr>
              <a:t>a</a:t>
            </a:r>
            <a:r>
              <a:rPr sz="1500" spc="0" dirty="0" smtClean="0">
                <a:latin typeface="Franklin Gothic Medium"/>
                <a:cs typeface="Franklin Gothic Medium"/>
              </a:rPr>
              <a:t>l</a:t>
            </a:r>
            <a:r>
              <a:rPr sz="1500" spc="114" dirty="0" smtClean="0">
                <a:latin typeface="Franklin Gothic Medium"/>
                <a:cs typeface="Franklin Gothic Medium"/>
              </a:rPr>
              <a:t> </a:t>
            </a:r>
            <a:r>
              <a:rPr sz="1500" spc="-4" dirty="0" smtClean="0">
                <a:latin typeface="Franklin Gothic Medium"/>
                <a:cs typeface="Franklin Gothic Medium"/>
              </a:rPr>
              <a:t>M</a:t>
            </a:r>
            <a:r>
              <a:rPr sz="1500" spc="0" dirty="0" smtClean="0">
                <a:latin typeface="Franklin Gothic Medium"/>
                <a:cs typeface="Franklin Gothic Medium"/>
              </a:rPr>
              <a:t>usic</a:t>
            </a:r>
            <a:endParaRPr sz="1500">
              <a:latin typeface="Franklin Gothic Medium"/>
              <a:cs typeface="Franklin Gothic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1465" y="0"/>
            <a:ext cx="10203269" cy="131618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83820" y="1316182"/>
            <a:ext cx="10309860" cy="86591"/>
          </a:xfrm>
          <a:custGeom>
            <a:avLst/>
            <a:gdLst/>
            <a:ahLst/>
            <a:cxnLst/>
            <a:rect l="l" t="t" r="r" b="b"/>
            <a:pathLst>
              <a:path w="9372600" h="95250">
                <a:moveTo>
                  <a:pt x="9220199" y="0"/>
                </a:moveTo>
                <a:lnTo>
                  <a:pt x="76200" y="0"/>
                </a:lnTo>
                <a:lnTo>
                  <a:pt x="76200" y="95250"/>
                </a:lnTo>
                <a:lnTo>
                  <a:pt x="9220199" y="95250"/>
                </a:lnTo>
                <a:lnTo>
                  <a:pt x="9220199" y="0"/>
                </a:lnTo>
                <a:close/>
              </a:path>
            </a:pathLst>
          </a:custGeom>
          <a:solidFill>
            <a:srgbClr val="252525"/>
          </a:solidFill>
        </p:spPr>
        <p:txBody>
          <a:bodyPr wrap="square" lIns="0" tIns="0" rIns="0" bIns="0" rtlCol="0">
            <a:noAutofit/>
          </a:bodyPr>
          <a:lstStyle/>
          <a:p>
            <a:endParaRPr/>
          </a:p>
        </p:txBody>
      </p:sp>
      <p:sp>
        <p:nvSpPr>
          <p:cNvPr id="6" name="object 6"/>
          <p:cNvSpPr/>
          <p:nvPr/>
        </p:nvSpPr>
        <p:spPr>
          <a:xfrm>
            <a:off x="9087206" y="185559"/>
            <a:ext cx="617082" cy="66511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589534" y="415416"/>
            <a:ext cx="9163202" cy="809896"/>
          </a:xfrm>
          <a:prstGeom prst="rect">
            <a:avLst/>
          </a:prstGeom>
        </p:spPr>
        <p:txBody>
          <a:bodyPr wrap="square" lIns="0" tIns="0" rIns="0" bIns="0" rtlCol="0">
            <a:noAutofit/>
          </a:bodyPr>
          <a:lstStyle/>
          <a:p>
            <a:pPr marL="12700" marR="57150">
              <a:lnSpc>
                <a:spcPts val="3385"/>
              </a:lnSpc>
              <a:spcBef>
                <a:spcPts val="169"/>
              </a:spcBef>
            </a:pPr>
            <a:r>
              <a:rPr sz="3200" spc="0" dirty="0" smtClean="0">
                <a:solidFill>
                  <a:srgbClr val="EBD030"/>
                </a:solidFill>
                <a:latin typeface="Franklin Gothic Medium"/>
                <a:cs typeface="Franklin Gothic Medium"/>
              </a:rPr>
              <a:t>TIP</a:t>
            </a:r>
            <a:r>
              <a:rPr sz="3200" spc="76" dirty="0" smtClean="0">
                <a:solidFill>
                  <a:srgbClr val="EBD030"/>
                </a:solidFill>
                <a:latin typeface="Franklin Gothic Medium"/>
                <a:cs typeface="Franklin Gothic Medium"/>
              </a:rPr>
              <a:t> </a:t>
            </a:r>
            <a:r>
              <a:rPr sz="3200" spc="0" dirty="0" smtClean="0">
                <a:solidFill>
                  <a:srgbClr val="EBD030"/>
                </a:solidFill>
                <a:latin typeface="Franklin Gothic Medium"/>
                <a:cs typeface="Franklin Gothic Medium"/>
              </a:rPr>
              <a:t>#1</a:t>
            </a:r>
            <a:endParaRPr sz="3200">
              <a:latin typeface="Franklin Gothic Medium"/>
              <a:cs typeface="Franklin Gothic Medium"/>
            </a:endParaRPr>
          </a:p>
          <a:p>
            <a:pPr marL="12700">
              <a:lnSpc>
                <a:spcPct val="94482"/>
              </a:lnSpc>
              <a:spcBef>
                <a:spcPts val="30"/>
              </a:spcBef>
            </a:pPr>
            <a:r>
              <a:rPr sz="3000" spc="0" dirty="0" smtClean="0">
                <a:solidFill>
                  <a:srgbClr val="FFFFFF"/>
                </a:solidFill>
                <a:latin typeface="Franklin Gothic Medium"/>
                <a:cs typeface="Franklin Gothic Medium"/>
              </a:rPr>
              <a:t>EXP</a:t>
            </a:r>
            <a:r>
              <a:rPr sz="3000" spc="-25" dirty="0" smtClean="0">
                <a:solidFill>
                  <a:srgbClr val="FFFFFF"/>
                </a:solidFill>
                <a:latin typeface="Franklin Gothic Medium"/>
                <a:cs typeface="Franklin Gothic Medium"/>
              </a:rPr>
              <a:t>L</a:t>
            </a:r>
            <a:r>
              <a:rPr sz="3000" spc="0" dirty="0" smtClean="0">
                <a:solidFill>
                  <a:srgbClr val="FFFFFF"/>
                </a:solidFill>
                <a:latin typeface="Franklin Gothic Medium"/>
                <a:cs typeface="Franklin Gothic Medium"/>
              </a:rPr>
              <a:t>ORE</a:t>
            </a:r>
            <a:r>
              <a:rPr sz="3000" spc="317"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MANY</a:t>
            </a:r>
            <a:r>
              <a:rPr sz="3000" spc="62"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OPTIONS</a:t>
            </a:r>
            <a:r>
              <a:rPr sz="3000" spc="-14"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&amp;</a:t>
            </a:r>
            <a:r>
              <a:rPr sz="3000" spc="-9"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KEEP</a:t>
            </a:r>
            <a:r>
              <a:rPr sz="3000" spc="215"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AN OPEN</a:t>
            </a:r>
            <a:r>
              <a:rPr sz="3000" spc="72" dirty="0" smtClean="0">
                <a:solidFill>
                  <a:srgbClr val="FFFFFF"/>
                </a:solidFill>
                <a:latin typeface="Franklin Gothic Medium"/>
                <a:cs typeface="Franklin Gothic Medium"/>
              </a:rPr>
              <a:t> </a:t>
            </a:r>
            <a:r>
              <a:rPr sz="3000" spc="0" dirty="0" smtClean="0">
                <a:solidFill>
                  <a:srgbClr val="FFFFFF"/>
                </a:solidFill>
                <a:latin typeface="Franklin Gothic Medium"/>
                <a:cs typeface="Franklin Gothic Medium"/>
              </a:rPr>
              <a:t>MIND</a:t>
            </a:r>
            <a:endParaRPr sz="3000">
              <a:latin typeface="Franklin Gothic Medium"/>
              <a:cs typeface="Franklin Gothic Medium"/>
            </a:endParaRPr>
          </a:p>
        </p:txBody>
      </p:sp>
      <p:sp>
        <p:nvSpPr>
          <p:cNvPr id="2" name="object 2"/>
          <p:cNvSpPr txBox="1"/>
          <p:nvPr/>
        </p:nvSpPr>
        <p:spPr>
          <a:xfrm>
            <a:off x="673357" y="3352800"/>
            <a:ext cx="8217122" cy="3429000"/>
          </a:xfrm>
          <a:prstGeom prst="rect">
            <a:avLst/>
          </a:prstGeom>
        </p:spPr>
        <p:txBody>
          <a:bodyPr wrap="square" lIns="0" tIns="0" rIns="0" bIns="0" rtlCol="0">
            <a:noAutofit/>
          </a:bodyPr>
          <a:lstStyle/>
          <a:p>
            <a:pPr marL="12700" marR="39136">
              <a:lnSpc>
                <a:spcPts val="2565"/>
              </a:lnSpc>
              <a:spcBef>
                <a:spcPts val="128"/>
              </a:spcBef>
            </a:pPr>
            <a:r>
              <a:rPr sz="2400" spc="0" dirty="0" smtClean="0">
                <a:latin typeface="Wingdings"/>
                <a:cs typeface="Wingdings"/>
              </a:rPr>
              <a:t></a:t>
            </a:r>
            <a:r>
              <a:rPr sz="2400" spc="555" dirty="0" smtClean="0">
                <a:latin typeface="Times New Roman"/>
                <a:cs typeface="Times New Roman"/>
              </a:rPr>
              <a:t> </a:t>
            </a:r>
            <a:r>
              <a:rPr sz="2400" spc="-14" dirty="0" smtClean="0">
                <a:latin typeface="Franklin Gothic Medium"/>
                <a:cs typeface="Franklin Gothic Medium"/>
              </a:rPr>
              <a:t>S</a:t>
            </a:r>
            <a:r>
              <a:rPr sz="2400" spc="0" dirty="0" smtClean="0">
                <a:latin typeface="Franklin Gothic Medium"/>
                <a:cs typeface="Franklin Gothic Medium"/>
              </a:rPr>
              <a:t>t</a:t>
            </a:r>
            <a:r>
              <a:rPr sz="2400" spc="-4" dirty="0" smtClean="0">
                <a:latin typeface="Franklin Gothic Medium"/>
                <a:cs typeface="Franklin Gothic Medium"/>
              </a:rPr>
              <a:t>u</a:t>
            </a:r>
            <a:r>
              <a:rPr sz="2400" spc="0" dirty="0" smtClean="0">
                <a:latin typeface="Franklin Gothic Medium"/>
                <a:cs typeface="Franklin Gothic Medium"/>
              </a:rPr>
              <a:t>dents</a:t>
            </a:r>
            <a:r>
              <a:rPr sz="2400" spc="204" dirty="0" smtClean="0">
                <a:latin typeface="Franklin Gothic Medium"/>
                <a:cs typeface="Franklin Gothic Medium"/>
              </a:rPr>
              <a:t> </a:t>
            </a:r>
            <a:r>
              <a:rPr sz="2400" spc="0" dirty="0" smtClean="0">
                <a:latin typeface="Franklin Gothic Medium"/>
                <a:cs typeface="Franklin Gothic Medium"/>
              </a:rPr>
              <a:t>who</a:t>
            </a:r>
            <a:r>
              <a:rPr sz="2400" spc="27" dirty="0" smtClean="0">
                <a:latin typeface="Franklin Gothic Medium"/>
                <a:cs typeface="Franklin Gothic Medium"/>
              </a:rPr>
              <a:t> </a:t>
            </a:r>
            <a:r>
              <a:rPr sz="2400" spc="0" dirty="0" smtClean="0">
                <a:latin typeface="Franklin Gothic Medium"/>
                <a:cs typeface="Franklin Gothic Medium"/>
              </a:rPr>
              <a:t>c</a:t>
            </a:r>
            <a:r>
              <a:rPr sz="2400" spc="9" dirty="0" smtClean="0">
                <a:latin typeface="Franklin Gothic Medium"/>
                <a:cs typeface="Franklin Gothic Medium"/>
              </a:rPr>
              <a:t>h</a:t>
            </a:r>
            <a:r>
              <a:rPr sz="2400" spc="0" dirty="0" smtClean="0">
                <a:latin typeface="Franklin Gothic Medium"/>
                <a:cs typeface="Franklin Gothic Medium"/>
              </a:rPr>
              <a:t>ose</a:t>
            </a:r>
            <a:r>
              <a:rPr sz="2400" spc="193" dirty="0" smtClean="0">
                <a:latin typeface="Franklin Gothic Medium"/>
                <a:cs typeface="Franklin Gothic Medium"/>
              </a:rPr>
              <a:t> </a:t>
            </a:r>
            <a:r>
              <a:rPr sz="2400" spc="-14" dirty="0" smtClean="0">
                <a:latin typeface="Franklin Gothic Medium"/>
                <a:cs typeface="Franklin Gothic Medium"/>
              </a:rPr>
              <a:t>1</a:t>
            </a:r>
            <a:r>
              <a:rPr sz="2400" spc="0" dirty="0" smtClean="0">
                <a:latin typeface="Franklin Gothic Medium"/>
                <a:cs typeface="Franklin Gothic Medium"/>
              </a:rPr>
              <a:t>0</a:t>
            </a:r>
            <a:r>
              <a:rPr sz="2400" spc="9" dirty="0" smtClean="0">
                <a:latin typeface="Franklin Gothic Medium"/>
                <a:cs typeface="Franklin Gothic Medium"/>
              </a:rPr>
              <a:t> </a:t>
            </a:r>
            <a:r>
              <a:rPr sz="2400" spc="-14" dirty="0" smtClean="0">
                <a:latin typeface="Franklin Gothic Medium"/>
                <a:cs typeface="Franklin Gothic Medium"/>
              </a:rPr>
              <a:t>t</a:t>
            </a:r>
            <a:r>
              <a:rPr sz="2400" spc="0" dirty="0" smtClean="0">
                <a:latin typeface="Franklin Gothic Medium"/>
                <a:cs typeface="Franklin Gothic Medium"/>
              </a:rPr>
              <a:t>o</a:t>
            </a:r>
            <a:r>
              <a:rPr sz="2400" spc="92" dirty="0" smtClean="0">
                <a:latin typeface="Franklin Gothic Medium"/>
                <a:cs typeface="Franklin Gothic Medium"/>
              </a:rPr>
              <a:t> </a:t>
            </a:r>
            <a:r>
              <a:rPr sz="2400" spc="29" dirty="0" smtClean="0">
                <a:latin typeface="Franklin Gothic Medium"/>
                <a:cs typeface="Franklin Gothic Medium"/>
              </a:rPr>
              <a:t>1</a:t>
            </a:r>
            <a:r>
              <a:rPr sz="2400" spc="0" dirty="0" smtClean="0">
                <a:latin typeface="Franklin Gothic Medium"/>
                <a:cs typeface="Franklin Gothic Medium"/>
              </a:rPr>
              <a:t>2</a:t>
            </a:r>
            <a:r>
              <a:rPr sz="2400" spc="25" dirty="0" smtClean="0">
                <a:latin typeface="Franklin Gothic Medium"/>
                <a:cs typeface="Franklin Gothic Medium"/>
              </a:rPr>
              <a:t> </a:t>
            </a:r>
            <a:r>
              <a:rPr sz="2400" spc="0" dirty="0" smtClean="0">
                <a:latin typeface="Franklin Gothic Medium"/>
                <a:cs typeface="Franklin Gothic Medium"/>
              </a:rPr>
              <a:t>progr</a:t>
            </a:r>
            <a:r>
              <a:rPr sz="2400" spc="-9" dirty="0" smtClean="0">
                <a:latin typeface="Franklin Gothic Medium"/>
                <a:cs typeface="Franklin Gothic Medium"/>
              </a:rPr>
              <a:t>a</a:t>
            </a:r>
            <a:r>
              <a:rPr sz="2400" spc="0" dirty="0" smtClean="0">
                <a:latin typeface="Franklin Gothic Medium"/>
                <a:cs typeface="Franklin Gothic Medium"/>
              </a:rPr>
              <a:t>ms</a:t>
            </a:r>
            <a:r>
              <a:rPr sz="2400" spc="53" dirty="0" smtClean="0">
                <a:latin typeface="Franklin Gothic Medium"/>
                <a:cs typeface="Franklin Gothic Medium"/>
              </a:rPr>
              <a:t> </a:t>
            </a:r>
            <a:r>
              <a:rPr sz="2400" spc="0" dirty="0" smtClean="0">
                <a:latin typeface="Franklin Gothic Medium"/>
                <a:cs typeface="Franklin Gothic Medium"/>
              </a:rPr>
              <a:t>a</a:t>
            </a:r>
            <a:r>
              <a:rPr sz="2400" spc="-9" dirty="0" smtClean="0">
                <a:latin typeface="Franklin Gothic Medium"/>
                <a:cs typeface="Franklin Gothic Medium"/>
              </a:rPr>
              <a:t>c</a:t>
            </a:r>
            <a:r>
              <a:rPr sz="2400" spc="0" dirty="0" smtClean="0">
                <a:latin typeface="Franklin Gothic Medium"/>
                <a:cs typeface="Franklin Gothic Medium"/>
              </a:rPr>
              <a:t>ross</a:t>
            </a:r>
            <a:endParaRPr sz="2400" dirty="0">
              <a:latin typeface="Franklin Gothic Medium"/>
              <a:cs typeface="Franklin Gothic Medium"/>
            </a:endParaRPr>
          </a:p>
          <a:p>
            <a:pPr marL="299212" marR="81945">
              <a:lnSpc>
                <a:spcPts val="2721"/>
              </a:lnSpc>
              <a:spcBef>
                <a:spcPts val="26"/>
              </a:spcBef>
            </a:pPr>
            <a:r>
              <a:rPr sz="2400" spc="0" dirty="0" smtClean="0">
                <a:latin typeface="Franklin Gothic Medium"/>
                <a:cs typeface="Franklin Gothic Medium"/>
              </a:rPr>
              <a:t>multiple</a:t>
            </a:r>
            <a:r>
              <a:rPr sz="2400" spc="99" dirty="0" smtClean="0">
                <a:latin typeface="Franklin Gothic Medium"/>
                <a:cs typeface="Franklin Gothic Medium"/>
              </a:rPr>
              <a:t> </a:t>
            </a:r>
            <a:r>
              <a:rPr sz="2400" spc="0" dirty="0" smtClean="0">
                <a:latin typeface="Franklin Gothic Medium"/>
                <a:cs typeface="Franklin Gothic Medium"/>
              </a:rPr>
              <a:t>s</a:t>
            </a:r>
            <a:r>
              <a:rPr sz="2400" spc="9" dirty="0" smtClean="0">
                <a:latin typeface="Franklin Gothic Medium"/>
                <a:cs typeface="Franklin Gothic Medium"/>
              </a:rPr>
              <a:t>c</a:t>
            </a:r>
            <a:r>
              <a:rPr sz="2400" spc="0" dirty="0" smtClean="0">
                <a:latin typeface="Franklin Gothic Medium"/>
                <a:cs typeface="Franklin Gothic Medium"/>
              </a:rPr>
              <a:t>hools</a:t>
            </a:r>
            <a:r>
              <a:rPr sz="2400" spc="264" dirty="0" smtClean="0">
                <a:latin typeface="Franklin Gothic Medium"/>
                <a:cs typeface="Franklin Gothic Medium"/>
              </a:rPr>
              <a:t> </a:t>
            </a:r>
            <a:r>
              <a:rPr sz="2400" spc="0" dirty="0" smtClean="0">
                <a:latin typeface="Franklin Gothic Medium"/>
                <a:cs typeface="Franklin Gothic Medium"/>
              </a:rPr>
              <a:t>on</a:t>
            </a:r>
            <a:r>
              <a:rPr sz="2400" spc="25" dirty="0" smtClean="0">
                <a:latin typeface="Franklin Gothic Medium"/>
                <a:cs typeface="Franklin Gothic Medium"/>
              </a:rPr>
              <a:t> </a:t>
            </a:r>
            <a:r>
              <a:rPr sz="2400" spc="0" dirty="0" smtClean="0">
                <a:latin typeface="Franklin Gothic Medium"/>
                <a:cs typeface="Franklin Gothic Medium"/>
              </a:rPr>
              <a:t>their</a:t>
            </a:r>
            <a:r>
              <a:rPr sz="2400" spc="188" dirty="0" smtClean="0">
                <a:latin typeface="Franklin Gothic Medium"/>
                <a:cs typeface="Franklin Gothic Medium"/>
              </a:rPr>
              <a:t> </a:t>
            </a:r>
            <a:r>
              <a:rPr sz="2400" spc="0" dirty="0" smtClean="0">
                <a:latin typeface="Franklin Gothic Medium"/>
                <a:cs typeface="Franklin Gothic Medium"/>
              </a:rPr>
              <a:t>applica</a:t>
            </a:r>
            <a:r>
              <a:rPr sz="2400" spc="-4" dirty="0" smtClean="0">
                <a:latin typeface="Franklin Gothic Medium"/>
                <a:cs typeface="Franklin Gothic Medium"/>
              </a:rPr>
              <a:t>t</a:t>
            </a:r>
            <a:r>
              <a:rPr sz="2400" spc="0" dirty="0" smtClean="0">
                <a:latin typeface="Franklin Gothic Medium"/>
                <a:cs typeface="Franklin Gothic Medium"/>
              </a:rPr>
              <a:t>ion</a:t>
            </a:r>
            <a:r>
              <a:rPr sz="2400" spc="334" dirty="0" smtClean="0">
                <a:latin typeface="Franklin Gothic Medium"/>
                <a:cs typeface="Franklin Gothic Medium"/>
              </a:rPr>
              <a:t> </a:t>
            </a:r>
            <a:r>
              <a:rPr sz="2400" spc="0" dirty="0" smtClean="0">
                <a:latin typeface="Franklin Gothic Medium"/>
                <a:cs typeface="Franklin Gothic Medium"/>
              </a:rPr>
              <a:t>matched</a:t>
            </a:r>
            <a:r>
              <a:rPr sz="2400" spc="106" dirty="0" smtClean="0">
                <a:latin typeface="Franklin Gothic Medium"/>
                <a:cs typeface="Franklin Gothic Medium"/>
              </a:rPr>
              <a:t> </a:t>
            </a:r>
            <a:r>
              <a:rPr sz="2400" spc="-14" dirty="0" smtClean="0">
                <a:latin typeface="Franklin Gothic Medium"/>
                <a:cs typeface="Franklin Gothic Medium"/>
              </a:rPr>
              <a:t>t</a:t>
            </a:r>
            <a:r>
              <a:rPr sz="2400" spc="0" dirty="0" smtClean="0">
                <a:latin typeface="Franklin Gothic Medium"/>
                <a:cs typeface="Franklin Gothic Medium"/>
              </a:rPr>
              <a:t>o</a:t>
            </a:r>
            <a:r>
              <a:rPr sz="2400" spc="102" dirty="0" smtClean="0">
                <a:latin typeface="Franklin Gothic Medium"/>
                <a:cs typeface="Franklin Gothic Medium"/>
              </a:rPr>
              <a:t> </a:t>
            </a:r>
            <a:r>
              <a:rPr sz="2400" spc="0" dirty="0" smtClean="0">
                <a:latin typeface="Franklin Gothic Medium"/>
                <a:cs typeface="Franklin Gothic Medium"/>
              </a:rPr>
              <a:t>one </a:t>
            </a:r>
            <a:endParaRPr sz="2400" dirty="0">
              <a:latin typeface="Franklin Gothic Medium"/>
              <a:cs typeface="Franklin Gothic Medium"/>
            </a:endParaRPr>
          </a:p>
          <a:p>
            <a:pPr marL="299212" marR="81945">
              <a:lnSpc>
                <a:spcPts val="2721"/>
              </a:lnSpc>
              <a:spcBef>
                <a:spcPts val="157"/>
              </a:spcBef>
            </a:pPr>
            <a:r>
              <a:rPr sz="2400" spc="0" dirty="0" smtClean="0">
                <a:latin typeface="Franklin Gothic Medium"/>
                <a:cs typeface="Franklin Gothic Medium"/>
              </a:rPr>
              <a:t>of</a:t>
            </a:r>
            <a:r>
              <a:rPr sz="2400" spc="20" dirty="0" smtClean="0">
                <a:latin typeface="Franklin Gothic Medium"/>
                <a:cs typeface="Franklin Gothic Medium"/>
              </a:rPr>
              <a:t> </a:t>
            </a:r>
            <a:r>
              <a:rPr sz="2400" spc="0" dirty="0" smtClean="0">
                <a:latin typeface="Franklin Gothic Medium"/>
                <a:cs typeface="Franklin Gothic Medium"/>
              </a:rPr>
              <a:t>their</a:t>
            </a:r>
            <a:r>
              <a:rPr sz="2400" spc="188" dirty="0" smtClean="0">
                <a:latin typeface="Franklin Gothic Medium"/>
                <a:cs typeface="Franklin Gothic Medium"/>
              </a:rPr>
              <a:t> </a:t>
            </a:r>
            <a:r>
              <a:rPr sz="2400" spc="0" dirty="0" smtClean="0">
                <a:latin typeface="Franklin Gothic Medium"/>
                <a:cs typeface="Franklin Gothic Medium"/>
              </a:rPr>
              <a:t>c</a:t>
            </a:r>
            <a:r>
              <a:rPr sz="2400" spc="9" dirty="0" smtClean="0">
                <a:latin typeface="Franklin Gothic Medium"/>
                <a:cs typeface="Franklin Gothic Medium"/>
              </a:rPr>
              <a:t>h</a:t>
            </a:r>
            <a:r>
              <a:rPr sz="2400" spc="0" dirty="0" smtClean="0">
                <a:latin typeface="Franklin Gothic Medium"/>
                <a:cs typeface="Franklin Gothic Medium"/>
              </a:rPr>
              <a:t>oices</a:t>
            </a:r>
            <a:r>
              <a:rPr sz="2400" spc="329" dirty="0" smtClean="0">
                <a:latin typeface="Franklin Gothic Medium"/>
                <a:cs typeface="Franklin Gothic Medium"/>
              </a:rPr>
              <a:t> </a:t>
            </a:r>
            <a:r>
              <a:rPr sz="2400" spc="-75" dirty="0" smtClean="0">
                <a:latin typeface="Franklin Gothic Medium"/>
                <a:cs typeface="Franklin Gothic Medium"/>
              </a:rPr>
              <a:t>9</a:t>
            </a:r>
            <a:r>
              <a:rPr sz="2400" spc="-4" dirty="0" smtClean="0">
                <a:latin typeface="Franklin Gothic Medium"/>
                <a:cs typeface="Franklin Gothic Medium"/>
              </a:rPr>
              <a:t>7</a:t>
            </a:r>
            <a:r>
              <a:rPr sz="2400" spc="0" dirty="0" smtClean="0">
                <a:latin typeface="Franklin Gothic Medium"/>
                <a:cs typeface="Franklin Gothic Medium"/>
              </a:rPr>
              <a:t>%</a:t>
            </a:r>
            <a:r>
              <a:rPr sz="2400" spc="-193" dirty="0" smtClean="0">
                <a:latin typeface="Franklin Gothic Medium"/>
                <a:cs typeface="Franklin Gothic Medium"/>
              </a:rPr>
              <a:t> </a:t>
            </a:r>
            <a:r>
              <a:rPr sz="2400" spc="0" dirty="0" smtClean="0">
                <a:latin typeface="Franklin Gothic Medium"/>
                <a:cs typeface="Franklin Gothic Medium"/>
              </a:rPr>
              <a:t>of</a:t>
            </a:r>
            <a:r>
              <a:rPr sz="2400" spc="10" dirty="0" smtClean="0">
                <a:latin typeface="Franklin Gothic Medium"/>
                <a:cs typeface="Franklin Gothic Medium"/>
              </a:rPr>
              <a:t> </a:t>
            </a:r>
            <a:r>
              <a:rPr sz="2400" spc="0" dirty="0" smtClean="0">
                <a:latin typeface="Franklin Gothic Medium"/>
                <a:cs typeface="Franklin Gothic Medium"/>
              </a:rPr>
              <a:t>the</a:t>
            </a:r>
            <a:r>
              <a:rPr sz="2400" spc="109" dirty="0" smtClean="0">
                <a:latin typeface="Franklin Gothic Medium"/>
                <a:cs typeface="Franklin Gothic Medium"/>
              </a:rPr>
              <a:t> </a:t>
            </a:r>
            <a:r>
              <a:rPr sz="2400" spc="0" dirty="0" smtClean="0">
                <a:latin typeface="Franklin Gothic Medium"/>
                <a:cs typeface="Franklin Gothic Medium"/>
              </a:rPr>
              <a:t>time.</a:t>
            </a:r>
            <a:endParaRPr sz="2400" dirty="0">
              <a:latin typeface="Franklin Gothic Medium"/>
              <a:cs typeface="Franklin Gothic Medium"/>
            </a:endParaRPr>
          </a:p>
          <a:p>
            <a:pPr marL="299212" indent="-286512">
              <a:lnSpc>
                <a:spcPts val="2821"/>
              </a:lnSpc>
              <a:spcBef>
                <a:spcPts val="1360"/>
              </a:spcBef>
              <a:tabLst>
                <a:tab pos="292100" algn="l"/>
              </a:tabLst>
            </a:pPr>
            <a:r>
              <a:rPr sz="2400" dirty="0" smtClean="0">
                <a:latin typeface="Wingdings"/>
                <a:cs typeface="Wingdings"/>
              </a:rPr>
              <a:t></a:t>
            </a:r>
            <a:r>
              <a:rPr sz="2400" dirty="0" smtClean="0">
                <a:latin typeface="Times New Roman"/>
                <a:cs typeface="Times New Roman"/>
              </a:rPr>
              <a:t>	</a:t>
            </a:r>
            <a:r>
              <a:rPr sz="2400" spc="0" dirty="0" smtClean="0">
                <a:latin typeface="Franklin Gothic Medium"/>
                <a:cs typeface="Franklin Gothic Medium"/>
              </a:rPr>
              <a:t>Li</a:t>
            </a:r>
            <a:r>
              <a:rPr sz="2400" spc="29" dirty="0" smtClean="0">
                <a:latin typeface="Franklin Gothic Medium"/>
                <a:cs typeface="Franklin Gothic Medium"/>
              </a:rPr>
              <a:t>s</a:t>
            </a:r>
            <a:r>
              <a:rPr sz="2400" spc="0" dirty="0" smtClean="0">
                <a:latin typeface="Franklin Gothic Medium"/>
                <a:cs typeface="Franklin Gothic Medium"/>
              </a:rPr>
              <a:t>ting</a:t>
            </a:r>
            <a:r>
              <a:rPr sz="2400" spc="271" dirty="0" smtClean="0">
                <a:latin typeface="Franklin Gothic Medium"/>
                <a:cs typeface="Franklin Gothic Medium"/>
              </a:rPr>
              <a:t> </a:t>
            </a:r>
            <a:r>
              <a:rPr sz="2400" spc="0" dirty="0" smtClean="0">
                <a:latin typeface="Franklin Gothic Medium"/>
                <a:cs typeface="Franklin Gothic Medium"/>
              </a:rPr>
              <a:t>more</a:t>
            </a:r>
            <a:r>
              <a:rPr sz="2400" spc="-49" dirty="0" smtClean="0">
                <a:latin typeface="Franklin Gothic Medium"/>
                <a:cs typeface="Franklin Gothic Medium"/>
              </a:rPr>
              <a:t> </a:t>
            </a:r>
            <a:r>
              <a:rPr sz="2400" spc="0" dirty="0" smtClean="0">
                <a:latin typeface="Franklin Gothic Medium"/>
                <a:cs typeface="Franklin Gothic Medium"/>
              </a:rPr>
              <a:t>progr</a:t>
            </a:r>
            <a:r>
              <a:rPr sz="2400" spc="-9" dirty="0" smtClean="0">
                <a:latin typeface="Franklin Gothic Medium"/>
                <a:cs typeface="Franklin Gothic Medium"/>
              </a:rPr>
              <a:t>a</a:t>
            </a:r>
            <a:r>
              <a:rPr sz="2400" spc="0" dirty="0" smtClean="0">
                <a:latin typeface="Franklin Gothic Medium"/>
                <a:cs typeface="Franklin Gothic Medium"/>
              </a:rPr>
              <a:t>ms</a:t>
            </a:r>
            <a:r>
              <a:rPr sz="2400" spc="63" dirty="0" smtClean="0">
                <a:latin typeface="Franklin Gothic Medium"/>
                <a:cs typeface="Franklin Gothic Medium"/>
              </a:rPr>
              <a:t> </a:t>
            </a:r>
            <a:r>
              <a:rPr sz="2400" spc="0" dirty="0" smtClean="0">
                <a:latin typeface="Franklin Gothic Medium"/>
                <a:cs typeface="Franklin Gothic Medium"/>
              </a:rPr>
              <a:t>on</a:t>
            </a:r>
            <a:r>
              <a:rPr sz="2400" spc="15" dirty="0" smtClean="0">
                <a:latin typeface="Franklin Gothic Medium"/>
                <a:cs typeface="Franklin Gothic Medium"/>
              </a:rPr>
              <a:t> </a:t>
            </a:r>
            <a:r>
              <a:rPr sz="2400" spc="-25" dirty="0" smtClean="0">
                <a:latin typeface="Franklin Gothic Medium"/>
                <a:cs typeface="Franklin Gothic Medium"/>
              </a:rPr>
              <a:t>y</a:t>
            </a:r>
            <a:r>
              <a:rPr sz="2400" spc="0" dirty="0" smtClean="0">
                <a:latin typeface="Franklin Gothic Medium"/>
                <a:cs typeface="Franklin Gothic Medium"/>
              </a:rPr>
              <a:t>our</a:t>
            </a:r>
            <a:r>
              <a:rPr sz="2400" spc="43" dirty="0" smtClean="0">
                <a:latin typeface="Franklin Gothic Medium"/>
                <a:cs typeface="Franklin Gothic Medium"/>
              </a:rPr>
              <a:t> </a:t>
            </a:r>
            <a:r>
              <a:rPr sz="2400" spc="0" dirty="0" smtClean="0">
                <a:latin typeface="Franklin Gothic Medium"/>
                <a:cs typeface="Franklin Gothic Medium"/>
              </a:rPr>
              <a:t>appli</a:t>
            </a:r>
            <a:r>
              <a:rPr sz="2400" spc="-4" dirty="0" smtClean="0">
                <a:latin typeface="Franklin Gothic Medium"/>
                <a:cs typeface="Franklin Gothic Medium"/>
              </a:rPr>
              <a:t>c</a:t>
            </a:r>
            <a:r>
              <a:rPr sz="2400" spc="0" dirty="0" smtClean="0">
                <a:latin typeface="Franklin Gothic Medium"/>
                <a:cs typeface="Franklin Gothic Medium"/>
              </a:rPr>
              <a:t>a</a:t>
            </a:r>
            <a:r>
              <a:rPr sz="2400" spc="-4" dirty="0" smtClean="0">
                <a:latin typeface="Franklin Gothic Medium"/>
                <a:cs typeface="Franklin Gothic Medium"/>
              </a:rPr>
              <a:t>t</a:t>
            </a:r>
            <a:r>
              <a:rPr sz="2400" spc="0" dirty="0" smtClean="0">
                <a:latin typeface="Franklin Gothic Medium"/>
                <a:cs typeface="Franklin Gothic Medium"/>
              </a:rPr>
              <a:t>ion</a:t>
            </a:r>
            <a:r>
              <a:rPr sz="2400" spc="344" dirty="0" smtClean="0">
                <a:latin typeface="Franklin Gothic Medium"/>
                <a:cs typeface="Franklin Gothic Medium"/>
              </a:rPr>
              <a:t> </a:t>
            </a:r>
            <a:r>
              <a:rPr sz="2400" spc="0" dirty="0" smtClean="0">
                <a:latin typeface="Franklin Gothic Medium"/>
                <a:cs typeface="Franklin Gothic Medium"/>
              </a:rPr>
              <a:t>will</a:t>
            </a:r>
            <a:r>
              <a:rPr sz="2400" spc="205" dirty="0" smtClean="0">
                <a:latin typeface="Franklin Gothic Medium"/>
                <a:cs typeface="Franklin Gothic Medium"/>
              </a:rPr>
              <a:t> </a:t>
            </a:r>
            <a:r>
              <a:rPr sz="2400" spc="0" dirty="0" smtClean="0">
                <a:latin typeface="Franklin Gothic Medium"/>
                <a:cs typeface="Franklin Gothic Medium"/>
              </a:rPr>
              <a:t>o</a:t>
            </a:r>
            <a:r>
              <a:rPr sz="2400" spc="29" dirty="0" smtClean="0">
                <a:latin typeface="Franklin Gothic Medium"/>
                <a:cs typeface="Franklin Gothic Medium"/>
              </a:rPr>
              <a:t>f</a:t>
            </a:r>
            <a:r>
              <a:rPr sz="2400" spc="-25" dirty="0" smtClean="0">
                <a:latin typeface="Franklin Gothic Medium"/>
                <a:cs typeface="Franklin Gothic Medium"/>
              </a:rPr>
              <a:t>f</a:t>
            </a:r>
            <a:r>
              <a:rPr sz="2400" spc="0" dirty="0" smtClean="0">
                <a:latin typeface="Franklin Gothic Medium"/>
                <a:cs typeface="Franklin Gothic Medium"/>
              </a:rPr>
              <a:t>er</a:t>
            </a:r>
            <a:r>
              <a:rPr sz="2400" spc="89" dirty="0" smtClean="0">
                <a:latin typeface="Franklin Gothic Medium"/>
                <a:cs typeface="Franklin Gothic Medium"/>
              </a:rPr>
              <a:t> </a:t>
            </a:r>
            <a:r>
              <a:rPr sz="2400" spc="0" dirty="0" smtClean="0">
                <a:latin typeface="Franklin Gothic Medium"/>
                <a:cs typeface="Franklin Gothic Medium"/>
              </a:rPr>
              <a:t>a </a:t>
            </a:r>
            <a:endParaRPr sz="2400" dirty="0">
              <a:latin typeface="Franklin Gothic Medium"/>
              <a:cs typeface="Franklin Gothic Medium"/>
            </a:endParaRPr>
          </a:p>
          <a:p>
            <a:pPr marL="299212">
              <a:lnSpc>
                <a:spcPts val="2721"/>
              </a:lnSpc>
              <a:spcBef>
                <a:spcPts val="163"/>
              </a:spcBef>
              <a:tabLst>
                <a:tab pos="292100" algn="l"/>
              </a:tabLst>
            </a:pPr>
            <a:r>
              <a:rPr sz="2400" spc="0" dirty="0" smtClean="0">
                <a:latin typeface="Franklin Gothic Medium"/>
                <a:cs typeface="Franklin Gothic Medium"/>
              </a:rPr>
              <a:t>hi</a:t>
            </a:r>
            <a:r>
              <a:rPr sz="2400" spc="4" dirty="0" smtClean="0">
                <a:latin typeface="Franklin Gothic Medium"/>
                <a:cs typeface="Franklin Gothic Medium"/>
              </a:rPr>
              <a:t>g</a:t>
            </a:r>
            <a:r>
              <a:rPr sz="2400" spc="0" dirty="0" smtClean="0">
                <a:latin typeface="Franklin Gothic Medium"/>
                <a:cs typeface="Franklin Gothic Medium"/>
              </a:rPr>
              <a:t>her</a:t>
            </a:r>
            <a:r>
              <a:rPr sz="2400" spc="177" dirty="0" smtClean="0">
                <a:latin typeface="Franklin Gothic Medium"/>
                <a:cs typeface="Franklin Gothic Medium"/>
              </a:rPr>
              <a:t> </a:t>
            </a:r>
            <a:r>
              <a:rPr sz="2400" spc="0" dirty="0" smtClean="0">
                <a:latin typeface="Franklin Gothic Medium"/>
                <a:cs typeface="Franklin Gothic Medium"/>
              </a:rPr>
              <a:t>li</a:t>
            </a:r>
            <a:r>
              <a:rPr sz="2400" spc="-19" dirty="0" smtClean="0">
                <a:latin typeface="Franklin Gothic Medium"/>
                <a:cs typeface="Franklin Gothic Medium"/>
              </a:rPr>
              <a:t>k</a:t>
            </a:r>
            <a:r>
              <a:rPr sz="2400" spc="0" dirty="0" smtClean="0">
                <a:latin typeface="Franklin Gothic Medium"/>
                <a:cs typeface="Franklin Gothic Medium"/>
              </a:rPr>
              <a:t>elihood</a:t>
            </a:r>
            <a:r>
              <a:rPr sz="2400" spc="273" dirty="0" smtClean="0">
                <a:latin typeface="Franklin Gothic Medium"/>
                <a:cs typeface="Franklin Gothic Medium"/>
              </a:rPr>
              <a:t> </a:t>
            </a:r>
            <a:r>
              <a:rPr sz="2400" spc="0" dirty="0" smtClean="0">
                <a:latin typeface="Franklin Gothic Medium"/>
                <a:cs typeface="Franklin Gothic Medium"/>
              </a:rPr>
              <a:t>of</a:t>
            </a:r>
            <a:r>
              <a:rPr sz="2400" spc="20" dirty="0" smtClean="0">
                <a:latin typeface="Franklin Gothic Medium"/>
                <a:cs typeface="Franklin Gothic Medium"/>
              </a:rPr>
              <a:t> </a:t>
            </a:r>
            <a:r>
              <a:rPr sz="2400" spc="0" dirty="0" smtClean="0">
                <a:latin typeface="Franklin Gothic Medium"/>
                <a:cs typeface="Franklin Gothic Medium"/>
              </a:rPr>
              <a:t>matchi</a:t>
            </a:r>
            <a:r>
              <a:rPr sz="2400" spc="4" dirty="0" smtClean="0">
                <a:latin typeface="Franklin Gothic Medium"/>
                <a:cs typeface="Franklin Gothic Medium"/>
              </a:rPr>
              <a:t>n</a:t>
            </a:r>
            <a:r>
              <a:rPr sz="2400" spc="0" dirty="0" smtClean="0">
                <a:latin typeface="Franklin Gothic Medium"/>
                <a:cs typeface="Franklin Gothic Medium"/>
              </a:rPr>
              <a:t>g</a:t>
            </a:r>
            <a:r>
              <a:rPr sz="2400" spc="159" dirty="0" smtClean="0">
                <a:latin typeface="Franklin Gothic Medium"/>
                <a:cs typeface="Franklin Gothic Medium"/>
              </a:rPr>
              <a:t> </a:t>
            </a:r>
            <a:r>
              <a:rPr sz="2400" spc="0" dirty="0" smtClean="0">
                <a:latin typeface="Franklin Gothic Medium"/>
                <a:cs typeface="Franklin Gothic Medium"/>
              </a:rPr>
              <a:t>in</a:t>
            </a:r>
            <a:r>
              <a:rPr sz="2400" spc="51" dirty="0" smtClean="0">
                <a:latin typeface="Franklin Gothic Medium"/>
                <a:cs typeface="Franklin Gothic Medium"/>
              </a:rPr>
              <a:t> </a:t>
            </a:r>
            <a:r>
              <a:rPr sz="2400" spc="-39" dirty="0" smtClean="0">
                <a:latin typeface="Franklin Gothic Medium"/>
                <a:cs typeface="Franklin Gothic Medium"/>
              </a:rPr>
              <a:t>R</a:t>
            </a:r>
            <a:r>
              <a:rPr sz="2400" spc="0" dirty="0" smtClean="0">
                <a:latin typeface="Franklin Gothic Medium"/>
                <a:cs typeface="Franklin Gothic Medium"/>
              </a:rPr>
              <a:t>ound</a:t>
            </a:r>
            <a:r>
              <a:rPr sz="2400" spc="45" dirty="0" smtClean="0">
                <a:latin typeface="Franklin Gothic Medium"/>
                <a:cs typeface="Franklin Gothic Medium"/>
              </a:rPr>
              <a:t> </a:t>
            </a:r>
            <a:r>
              <a:rPr sz="2400" spc="79" dirty="0" smtClean="0">
                <a:latin typeface="Franklin Gothic Medium"/>
                <a:cs typeface="Franklin Gothic Medium"/>
              </a:rPr>
              <a:t>1</a:t>
            </a:r>
            <a:r>
              <a:rPr sz="2400" spc="0" dirty="0" smtClean="0">
                <a:latin typeface="Franklin Gothic Medium"/>
                <a:cs typeface="Franklin Gothic Medium"/>
              </a:rPr>
              <a:t>.</a:t>
            </a:r>
            <a:endParaRPr sz="2400" dirty="0">
              <a:latin typeface="Franklin Gothic Medium"/>
              <a:cs typeface="Franklin Gothic Medium"/>
            </a:endParaRPr>
          </a:p>
        </p:txBody>
      </p:sp>
    </p:spTree>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9210</TotalTime>
  <Words>1751</Words>
  <Application>Microsoft Office PowerPoint</Application>
  <PresentationFormat>Custom</PresentationFormat>
  <Paragraphs>346</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Grade 8 Senior Activities  with Ms. Santarpia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69</cp:revision>
  <dcterms:modified xsi:type="dcterms:W3CDTF">2016-09-20T18:21:48Z</dcterms:modified>
</cp:coreProperties>
</file>