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8" r:id="rId3"/>
    <p:sldId id="259" r:id="rId4"/>
    <p:sldId id="260" r:id="rId5"/>
    <p:sldId id="261" r:id="rId6"/>
    <p:sldId id="262" r:id="rId7"/>
    <p:sldId id="263" r:id="rId8"/>
    <p:sldId id="264" r:id="rId9"/>
    <p:sldId id="266" r:id="rId10"/>
    <p:sldId id="267" r:id="rId11"/>
  </p:sldIdLst>
  <p:sldSz cx="9144000" cy="6858000" type="screen4x3"/>
  <p:notesSz cx="6858000" cy="91440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808" autoAdjust="0"/>
    <p:restoredTop sz="94660"/>
  </p:normalViewPr>
  <p:slideViewPr>
    <p:cSldViewPr snapToGrid="0">
      <p:cViewPr varScale="1">
        <p:scale>
          <a:sx n="90" d="100"/>
          <a:sy n="90" d="100"/>
        </p:scale>
        <p:origin x="192" y="9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E13EE0-DD97-459E-922F-44A1DE08AD51}" type="datetimeFigureOut">
              <a:rPr lang="en-IN" smtClean="0"/>
              <a:t>08/09/20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D7EC59-E5D4-4B4D-A9CE-0475D0A2E26B}" type="slidenum">
              <a:rPr lang="en-IN" smtClean="0"/>
              <a:t>‹#›</a:t>
            </a:fld>
            <a:endParaRPr lang="en-IN"/>
          </a:p>
        </p:txBody>
      </p:sp>
    </p:spTree>
    <p:extLst>
      <p:ext uri="{BB962C8B-B14F-4D97-AF65-F5344CB8AC3E}">
        <p14:creationId xmlns:p14="http://schemas.microsoft.com/office/powerpoint/2010/main" val="1127674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1F433-1CAE-477E-8C32-8B79F30331EA}"/>
              </a:ext>
            </a:extLst>
          </p:cNvPr>
          <p:cNvSpPr>
            <a:spLocks noGrp="1"/>
          </p:cNvSpPr>
          <p:nvPr>
            <p:ph type="ctrTitle"/>
          </p:nvPr>
        </p:nvSpPr>
        <p:spPr>
          <a:xfrm>
            <a:off x="1066800" y="4953001"/>
            <a:ext cx="7010400" cy="917575"/>
          </a:xfrm>
        </p:spPr>
        <p:txBody>
          <a:bodyPr wrap="square" anchor="b">
            <a:normAutofit/>
          </a:bodyPr>
          <a:lstStyle>
            <a:lvl1pPr algn="ctr">
              <a:defRPr sz="6000">
                <a:solidFill>
                  <a:srgbClr val="FFFFFF"/>
                </a:solidFill>
              </a:defRPr>
            </a:lvl1pPr>
          </a:lstStyle>
          <a:p>
            <a:r>
              <a:rPr lang="en-US"/>
              <a:t>Click to edit Master title style</a:t>
            </a:r>
          </a:p>
        </p:txBody>
      </p:sp>
      <p:sp>
        <p:nvSpPr>
          <p:cNvPr id="3" name="Subtitle 2">
            <a:extLst>
              <a:ext uri="{FF2B5EF4-FFF2-40B4-BE49-F238E27FC236}">
                <a16:creationId xmlns:a16="http://schemas.microsoft.com/office/drawing/2014/main" id="{BBE362E7-E657-4773-B0DE-8B661C3FD3E0}"/>
              </a:ext>
            </a:extLst>
          </p:cNvPr>
          <p:cNvSpPr>
            <a:spLocks noGrp="1"/>
          </p:cNvSpPr>
          <p:nvPr>
            <p:ph type="subTitle" idx="1"/>
          </p:nvPr>
        </p:nvSpPr>
        <p:spPr>
          <a:xfrm>
            <a:off x="1371600" y="5791200"/>
            <a:ext cx="6400800" cy="533400"/>
          </a:xfrm>
        </p:spPr>
        <p:txBody>
          <a:bodyPr wrap="square">
            <a:normAutofit/>
          </a:bodyPr>
          <a:lstStyle>
            <a:lvl1pPr marL="0" indent="0" algn="ctr">
              <a:buNone/>
              <a:defRPr sz="32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B3F58B-1BB1-47AE-907D-015CB0E6B7E9}"/>
              </a:ext>
            </a:extLst>
          </p:cNvPr>
          <p:cNvSpPr>
            <a:spLocks noGrp="1"/>
          </p:cNvSpPr>
          <p:nvPr>
            <p:ph type="dt" sz="half" idx="10"/>
          </p:nvPr>
        </p:nvSpPr>
        <p:spPr/>
        <p:txBody>
          <a:bodyPr/>
          <a:lstStyle/>
          <a:p>
            <a:fld id="{23D72329-1DDB-4EFD-B18E-180334A8D4EF}" type="datetimeFigureOut">
              <a:rPr lang="en-US" smtClean="0"/>
              <a:t>9/8/20</a:t>
            </a:fld>
            <a:endParaRPr lang="en-US"/>
          </a:p>
        </p:txBody>
      </p:sp>
      <p:sp>
        <p:nvSpPr>
          <p:cNvPr id="5" name="Footer Placeholder 4">
            <a:extLst>
              <a:ext uri="{FF2B5EF4-FFF2-40B4-BE49-F238E27FC236}">
                <a16:creationId xmlns:a16="http://schemas.microsoft.com/office/drawing/2014/main" id="{1642608C-8BC9-475A-B4E3-59D77FB20935}"/>
              </a:ext>
            </a:extLst>
          </p:cNvPr>
          <p:cNvSpPr>
            <a:spLocks noGrp="1"/>
          </p:cNvSpPr>
          <p:nvPr>
            <p:ph type="ftr" sz="quarter" idx="11"/>
          </p:nvPr>
        </p:nvSpPr>
        <p:spPr/>
        <p:txBody>
          <a:bodyPr/>
          <a:lstStyle/>
          <a:p>
            <a:r>
              <a:rPr lang="en-IN"/>
              <a:t>PowerPlugs Templates for PowerPoint Preview</a:t>
            </a:r>
            <a:endParaRPr lang="en-US"/>
          </a:p>
        </p:txBody>
      </p:sp>
      <p:sp>
        <p:nvSpPr>
          <p:cNvPr id="6" name="Slide Number Placeholder 5">
            <a:extLst>
              <a:ext uri="{FF2B5EF4-FFF2-40B4-BE49-F238E27FC236}">
                <a16:creationId xmlns:a16="http://schemas.microsoft.com/office/drawing/2014/main" id="{0D6D608A-7B5D-4178-BB43-1CB2E2D56CBA}"/>
              </a:ext>
            </a:extLst>
          </p:cNvPr>
          <p:cNvSpPr>
            <a:spLocks noGrp="1"/>
          </p:cNvSpPr>
          <p:nvPr>
            <p:ph type="sldNum" sz="quarter" idx="12"/>
          </p:nvPr>
        </p:nvSpPr>
        <p:spPr/>
        <p:txBody>
          <a:bodyPr/>
          <a:lstStyle/>
          <a:p>
            <a:fld id="{5DD17A0F-4821-4802-8EF4-96BC11F9F858}" type="slidenum">
              <a:rPr lang="en-US" smtClean="0"/>
              <a:t>‹#›</a:t>
            </a:fld>
            <a:endParaRPr lang="en-US"/>
          </a:p>
        </p:txBody>
      </p:sp>
    </p:spTree>
    <p:extLst>
      <p:ext uri="{BB962C8B-B14F-4D97-AF65-F5344CB8AC3E}">
        <p14:creationId xmlns:p14="http://schemas.microsoft.com/office/powerpoint/2010/main" val="44938725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23344-9AB0-4610-B81D-30CA546973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F6BF0F-6098-4BD5-B472-7ED76233DD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805B0D-6FF3-49AB-B363-5E22C8BF5C33}"/>
              </a:ext>
            </a:extLst>
          </p:cNvPr>
          <p:cNvSpPr>
            <a:spLocks noGrp="1"/>
          </p:cNvSpPr>
          <p:nvPr>
            <p:ph type="dt" sz="half" idx="10"/>
          </p:nvPr>
        </p:nvSpPr>
        <p:spPr/>
        <p:txBody>
          <a:bodyPr/>
          <a:lstStyle/>
          <a:p>
            <a:fld id="{23D72329-1DDB-4EFD-B18E-180334A8D4EF}" type="datetimeFigureOut">
              <a:rPr lang="en-US" smtClean="0"/>
              <a:t>9/8/20</a:t>
            </a:fld>
            <a:endParaRPr lang="en-US"/>
          </a:p>
        </p:txBody>
      </p:sp>
      <p:sp>
        <p:nvSpPr>
          <p:cNvPr id="5" name="Footer Placeholder 4">
            <a:extLst>
              <a:ext uri="{FF2B5EF4-FFF2-40B4-BE49-F238E27FC236}">
                <a16:creationId xmlns:a16="http://schemas.microsoft.com/office/drawing/2014/main" id="{176CBF87-0CE2-4CB0-BA36-2E6B56B84709}"/>
              </a:ext>
            </a:extLst>
          </p:cNvPr>
          <p:cNvSpPr>
            <a:spLocks noGrp="1"/>
          </p:cNvSpPr>
          <p:nvPr>
            <p:ph type="ftr" sz="quarter" idx="11"/>
          </p:nvPr>
        </p:nvSpPr>
        <p:spPr/>
        <p:txBody>
          <a:bodyPr/>
          <a:lstStyle/>
          <a:p>
            <a:r>
              <a:rPr lang="en-IN"/>
              <a:t>PowerPlugs Templates for PowerPoint Preview</a:t>
            </a:r>
            <a:endParaRPr lang="en-US"/>
          </a:p>
        </p:txBody>
      </p:sp>
      <p:sp>
        <p:nvSpPr>
          <p:cNvPr id="6" name="Slide Number Placeholder 5">
            <a:extLst>
              <a:ext uri="{FF2B5EF4-FFF2-40B4-BE49-F238E27FC236}">
                <a16:creationId xmlns:a16="http://schemas.microsoft.com/office/drawing/2014/main" id="{9F05526C-E9AE-4F6A-8DC1-C048D090A5B7}"/>
              </a:ext>
            </a:extLst>
          </p:cNvPr>
          <p:cNvSpPr>
            <a:spLocks noGrp="1"/>
          </p:cNvSpPr>
          <p:nvPr>
            <p:ph type="sldNum" sz="quarter" idx="12"/>
          </p:nvPr>
        </p:nvSpPr>
        <p:spPr/>
        <p:txBody>
          <a:bodyPr/>
          <a:lstStyle/>
          <a:p>
            <a:fld id="{5DD17A0F-4821-4802-8EF4-96BC11F9F858}" type="slidenum">
              <a:rPr lang="en-US" smtClean="0"/>
              <a:t>‹#›</a:t>
            </a:fld>
            <a:endParaRPr lang="en-US"/>
          </a:p>
        </p:txBody>
      </p:sp>
    </p:spTree>
    <p:extLst>
      <p:ext uri="{BB962C8B-B14F-4D97-AF65-F5344CB8AC3E}">
        <p14:creationId xmlns:p14="http://schemas.microsoft.com/office/powerpoint/2010/main" val="2564546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25E2C9-501A-4B4D-92FB-1FDAB9FF2985}"/>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38683D-983A-443D-8768-C42A6CDEBDEB}"/>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6AB092-9ED9-4D2C-A219-76771BC0FACF}"/>
              </a:ext>
            </a:extLst>
          </p:cNvPr>
          <p:cNvSpPr>
            <a:spLocks noGrp="1"/>
          </p:cNvSpPr>
          <p:nvPr>
            <p:ph type="dt" sz="half" idx="10"/>
          </p:nvPr>
        </p:nvSpPr>
        <p:spPr/>
        <p:txBody>
          <a:bodyPr/>
          <a:lstStyle/>
          <a:p>
            <a:fld id="{23D72329-1DDB-4EFD-B18E-180334A8D4EF}" type="datetimeFigureOut">
              <a:rPr lang="en-US" smtClean="0"/>
              <a:t>9/8/20</a:t>
            </a:fld>
            <a:endParaRPr lang="en-US"/>
          </a:p>
        </p:txBody>
      </p:sp>
      <p:sp>
        <p:nvSpPr>
          <p:cNvPr id="5" name="Footer Placeholder 4">
            <a:extLst>
              <a:ext uri="{FF2B5EF4-FFF2-40B4-BE49-F238E27FC236}">
                <a16:creationId xmlns:a16="http://schemas.microsoft.com/office/drawing/2014/main" id="{F00A88D6-9D15-43C3-BAFF-DCC3877775BF}"/>
              </a:ext>
            </a:extLst>
          </p:cNvPr>
          <p:cNvSpPr>
            <a:spLocks noGrp="1"/>
          </p:cNvSpPr>
          <p:nvPr>
            <p:ph type="ftr" sz="quarter" idx="11"/>
          </p:nvPr>
        </p:nvSpPr>
        <p:spPr/>
        <p:txBody>
          <a:bodyPr/>
          <a:lstStyle/>
          <a:p>
            <a:r>
              <a:rPr lang="en-IN"/>
              <a:t>PowerPlugs Templates for PowerPoint Preview</a:t>
            </a:r>
            <a:endParaRPr lang="en-US"/>
          </a:p>
        </p:txBody>
      </p:sp>
      <p:sp>
        <p:nvSpPr>
          <p:cNvPr id="6" name="Slide Number Placeholder 5">
            <a:extLst>
              <a:ext uri="{FF2B5EF4-FFF2-40B4-BE49-F238E27FC236}">
                <a16:creationId xmlns:a16="http://schemas.microsoft.com/office/drawing/2014/main" id="{E21333F9-8F57-4551-BF8F-9707D7ED9142}"/>
              </a:ext>
            </a:extLst>
          </p:cNvPr>
          <p:cNvSpPr>
            <a:spLocks noGrp="1"/>
          </p:cNvSpPr>
          <p:nvPr>
            <p:ph type="sldNum" sz="quarter" idx="12"/>
          </p:nvPr>
        </p:nvSpPr>
        <p:spPr/>
        <p:txBody>
          <a:bodyPr/>
          <a:lstStyle/>
          <a:p>
            <a:fld id="{5DD17A0F-4821-4802-8EF4-96BC11F9F858}" type="slidenum">
              <a:rPr lang="en-US" smtClean="0"/>
              <a:t>‹#›</a:t>
            </a:fld>
            <a:endParaRPr lang="en-US"/>
          </a:p>
        </p:txBody>
      </p:sp>
    </p:spTree>
    <p:extLst>
      <p:ext uri="{BB962C8B-B14F-4D97-AF65-F5344CB8AC3E}">
        <p14:creationId xmlns:p14="http://schemas.microsoft.com/office/powerpoint/2010/main" val="210739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3D1A0-31A3-4EA7-8D84-828F84197B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55760A-FC17-437C-9A43-2BE933CC6B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23CD50-0C67-4CA6-A288-14DD652685D1}"/>
              </a:ext>
            </a:extLst>
          </p:cNvPr>
          <p:cNvSpPr>
            <a:spLocks noGrp="1"/>
          </p:cNvSpPr>
          <p:nvPr>
            <p:ph type="dt" sz="half" idx="10"/>
          </p:nvPr>
        </p:nvSpPr>
        <p:spPr/>
        <p:txBody>
          <a:bodyPr/>
          <a:lstStyle/>
          <a:p>
            <a:fld id="{23D72329-1DDB-4EFD-B18E-180334A8D4EF}" type="datetimeFigureOut">
              <a:rPr lang="en-US" smtClean="0"/>
              <a:t>9/8/20</a:t>
            </a:fld>
            <a:endParaRPr lang="en-US"/>
          </a:p>
        </p:txBody>
      </p:sp>
      <p:sp>
        <p:nvSpPr>
          <p:cNvPr id="5" name="Footer Placeholder 4">
            <a:extLst>
              <a:ext uri="{FF2B5EF4-FFF2-40B4-BE49-F238E27FC236}">
                <a16:creationId xmlns:a16="http://schemas.microsoft.com/office/drawing/2014/main" id="{FC69B2CE-FBA9-4F05-A590-D14307A74707}"/>
              </a:ext>
            </a:extLst>
          </p:cNvPr>
          <p:cNvSpPr>
            <a:spLocks noGrp="1"/>
          </p:cNvSpPr>
          <p:nvPr>
            <p:ph type="ftr" sz="quarter" idx="11"/>
          </p:nvPr>
        </p:nvSpPr>
        <p:spPr/>
        <p:txBody>
          <a:bodyPr/>
          <a:lstStyle/>
          <a:p>
            <a:r>
              <a:rPr lang="en-IN"/>
              <a:t>PowerPlugs Templates for PowerPoint Preview</a:t>
            </a:r>
            <a:endParaRPr lang="en-US"/>
          </a:p>
        </p:txBody>
      </p:sp>
      <p:sp>
        <p:nvSpPr>
          <p:cNvPr id="6" name="Slide Number Placeholder 5">
            <a:extLst>
              <a:ext uri="{FF2B5EF4-FFF2-40B4-BE49-F238E27FC236}">
                <a16:creationId xmlns:a16="http://schemas.microsoft.com/office/drawing/2014/main" id="{BD568FE9-108E-4FD8-9E19-E80BDC21EBEA}"/>
              </a:ext>
            </a:extLst>
          </p:cNvPr>
          <p:cNvSpPr>
            <a:spLocks noGrp="1"/>
          </p:cNvSpPr>
          <p:nvPr>
            <p:ph type="sldNum" sz="quarter" idx="12"/>
          </p:nvPr>
        </p:nvSpPr>
        <p:spPr/>
        <p:txBody>
          <a:bodyPr/>
          <a:lstStyle/>
          <a:p>
            <a:fld id="{5DD17A0F-4821-4802-8EF4-96BC11F9F858}" type="slidenum">
              <a:rPr lang="en-US" smtClean="0"/>
              <a:t>‹#›</a:t>
            </a:fld>
            <a:endParaRPr lang="en-US"/>
          </a:p>
        </p:txBody>
      </p:sp>
    </p:spTree>
    <p:extLst>
      <p:ext uri="{BB962C8B-B14F-4D97-AF65-F5344CB8AC3E}">
        <p14:creationId xmlns:p14="http://schemas.microsoft.com/office/powerpoint/2010/main" val="1461335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8A9B1-A214-4D72-9629-CF61CC9E7CF8}"/>
              </a:ext>
            </a:extLst>
          </p:cNvPr>
          <p:cNvSpPr>
            <a:spLocks noGrp="1"/>
          </p:cNvSpPr>
          <p:nvPr>
            <p:ph type="title"/>
          </p:nvPr>
        </p:nvSpPr>
        <p:spPr>
          <a:xfrm>
            <a:off x="1524000" y="1709739"/>
            <a:ext cx="7162800" cy="2852737"/>
          </a:xfrm>
        </p:spPr>
        <p:txBody>
          <a:bodyPr anchor="b">
            <a:normAutofit/>
          </a:bodyPr>
          <a:lstStyle>
            <a:lvl1pPr>
              <a:defRPr sz="4400">
                <a:solidFill>
                  <a:srgbClr val="FFFFFF"/>
                </a:solidFill>
              </a:defRPr>
            </a:lvl1pPr>
          </a:lstStyle>
          <a:p>
            <a:r>
              <a:rPr lang="en-US"/>
              <a:t>Click to edit Master title style</a:t>
            </a:r>
          </a:p>
        </p:txBody>
      </p:sp>
      <p:sp>
        <p:nvSpPr>
          <p:cNvPr id="3" name="Text Placeholder 2">
            <a:extLst>
              <a:ext uri="{FF2B5EF4-FFF2-40B4-BE49-F238E27FC236}">
                <a16:creationId xmlns:a16="http://schemas.microsoft.com/office/drawing/2014/main" id="{7C202552-F2B8-401D-AF33-F60C94D6AD5E}"/>
              </a:ext>
            </a:extLst>
          </p:cNvPr>
          <p:cNvSpPr>
            <a:spLocks noGrp="1"/>
          </p:cNvSpPr>
          <p:nvPr>
            <p:ph type="body" idx="1"/>
          </p:nvPr>
        </p:nvSpPr>
        <p:spPr>
          <a:xfrm>
            <a:off x="1524000" y="4589464"/>
            <a:ext cx="7162800" cy="1500187"/>
          </a:xfrm>
        </p:spPr>
        <p:txBody>
          <a:bodyPr/>
          <a:lstStyle>
            <a:lvl1pPr marL="0" indent="0" algn="l">
              <a:buNone/>
              <a:defRPr sz="24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CD65D7-E5C9-4A2E-901B-D1B8F9360DC6}"/>
              </a:ext>
            </a:extLst>
          </p:cNvPr>
          <p:cNvSpPr>
            <a:spLocks noGrp="1"/>
          </p:cNvSpPr>
          <p:nvPr>
            <p:ph type="dt" sz="half" idx="10"/>
          </p:nvPr>
        </p:nvSpPr>
        <p:spPr/>
        <p:txBody>
          <a:bodyPr/>
          <a:lstStyle/>
          <a:p>
            <a:fld id="{23D72329-1DDB-4EFD-B18E-180334A8D4EF}" type="datetimeFigureOut">
              <a:rPr lang="en-US" smtClean="0"/>
              <a:t>9/8/20</a:t>
            </a:fld>
            <a:endParaRPr lang="en-US"/>
          </a:p>
        </p:txBody>
      </p:sp>
      <p:sp>
        <p:nvSpPr>
          <p:cNvPr id="5" name="Footer Placeholder 4">
            <a:extLst>
              <a:ext uri="{FF2B5EF4-FFF2-40B4-BE49-F238E27FC236}">
                <a16:creationId xmlns:a16="http://schemas.microsoft.com/office/drawing/2014/main" id="{087573BE-5E4D-48CB-9F50-6AD9EBC2C2D2}"/>
              </a:ext>
            </a:extLst>
          </p:cNvPr>
          <p:cNvSpPr>
            <a:spLocks noGrp="1"/>
          </p:cNvSpPr>
          <p:nvPr>
            <p:ph type="ftr" sz="quarter" idx="11"/>
          </p:nvPr>
        </p:nvSpPr>
        <p:spPr/>
        <p:txBody>
          <a:bodyPr/>
          <a:lstStyle/>
          <a:p>
            <a:r>
              <a:rPr lang="en-IN"/>
              <a:t>PowerPlugs Templates for PowerPoint Preview</a:t>
            </a:r>
            <a:endParaRPr lang="en-US"/>
          </a:p>
        </p:txBody>
      </p:sp>
      <p:sp>
        <p:nvSpPr>
          <p:cNvPr id="6" name="Slide Number Placeholder 5">
            <a:extLst>
              <a:ext uri="{FF2B5EF4-FFF2-40B4-BE49-F238E27FC236}">
                <a16:creationId xmlns:a16="http://schemas.microsoft.com/office/drawing/2014/main" id="{54A5BD73-F1E6-4A61-9094-5B079F8679F2}"/>
              </a:ext>
            </a:extLst>
          </p:cNvPr>
          <p:cNvSpPr>
            <a:spLocks noGrp="1"/>
          </p:cNvSpPr>
          <p:nvPr>
            <p:ph type="sldNum" sz="quarter" idx="12"/>
          </p:nvPr>
        </p:nvSpPr>
        <p:spPr/>
        <p:txBody>
          <a:bodyPr/>
          <a:lstStyle/>
          <a:p>
            <a:fld id="{5DD17A0F-4821-4802-8EF4-96BC11F9F858}" type="slidenum">
              <a:rPr lang="en-US" smtClean="0"/>
              <a:t>‹#›</a:t>
            </a:fld>
            <a:endParaRPr lang="en-US"/>
          </a:p>
        </p:txBody>
      </p:sp>
    </p:spTree>
    <p:extLst>
      <p:ext uri="{BB962C8B-B14F-4D97-AF65-F5344CB8AC3E}">
        <p14:creationId xmlns:p14="http://schemas.microsoft.com/office/powerpoint/2010/main" val="2950666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7A356-6F8C-480A-A714-90AC367401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04CE66-C769-4392-9D37-0C8888B2CDCA}"/>
              </a:ext>
            </a:extLst>
          </p:cNvPr>
          <p:cNvSpPr>
            <a:spLocks noGrp="1"/>
          </p:cNvSpPr>
          <p:nvPr>
            <p:ph sz="half" idx="1"/>
          </p:nvPr>
        </p:nvSpPr>
        <p:spPr>
          <a:xfrm>
            <a:off x="1524000" y="1825625"/>
            <a:ext cx="3568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36F996-2645-48F9-83AB-D75E4A585E7D}"/>
              </a:ext>
            </a:extLst>
          </p:cNvPr>
          <p:cNvSpPr>
            <a:spLocks noGrp="1"/>
          </p:cNvSpPr>
          <p:nvPr>
            <p:ph sz="half" idx="2"/>
          </p:nvPr>
        </p:nvSpPr>
        <p:spPr>
          <a:xfrm>
            <a:off x="5118100" y="1825625"/>
            <a:ext cx="3568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52800F-7DB9-4F38-A156-AF2AC47C4481}"/>
              </a:ext>
            </a:extLst>
          </p:cNvPr>
          <p:cNvSpPr>
            <a:spLocks noGrp="1"/>
          </p:cNvSpPr>
          <p:nvPr>
            <p:ph type="dt" sz="half" idx="10"/>
          </p:nvPr>
        </p:nvSpPr>
        <p:spPr/>
        <p:txBody>
          <a:bodyPr/>
          <a:lstStyle/>
          <a:p>
            <a:fld id="{23D72329-1DDB-4EFD-B18E-180334A8D4EF}" type="datetimeFigureOut">
              <a:rPr lang="en-US" smtClean="0"/>
              <a:t>9/8/20</a:t>
            </a:fld>
            <a:endParaRPr lang="en-US"/>
          </a:p>
        </p:txBody>
      </p:sp>
      <p:sp>
        <p:nvSpPr>
          <p:cNvPr id="6" name="Footer Placeholder 5">
            <a:extLst>
              <a:ext uri="{FF2B5EF4-FFF2-40B4-BE49-F238E27FC236}">
                <a16:creationId xmlns:a16="http://schemas.microsoft.com/office/drawing/2014/main" id="{8B6B71F5-3D72-460D-81E8-747A59432B67}"/>
              </a:ext>
            </a:extLst>
          </p:cNvPr>
          <p:cNvSpPr>
            <a:spLocks noGrp="1"/>
          </p:cNvSpPr>
          <p:nvPr>
            <p:ph type="ftr" sz="quarter" idx="11"/>
          </p:nvPr>
        </p:nvSpPr>
        <p:spPr/>
        <p:txBody>
          <a:bodyPr/>
          <a:lstStyle/>
          <a:p>
            <a:r>
              <a:rPr lang="en-IN"/>
              <a:t>PowerPlugs Templates for PowerPoint Preview</a:t>
            </a:r>
            <a:endParaRPr lang="en-US"/>
          </a:p>
        </p:txBody>
      </p:sp>
      <p:sp>
        <p:nvSpPr>
          <p:cNvPr id="7" name="Slide Number Placeholder 6">
            <a:extLst>
              <a:ext uri="{FF2B5EF4-FFF2-40B4-BE49-F238E27FC236}">
                <a16:creationId xmlns:a16="http://schemas.microsoft.com/office/drawing/2014/main" id="{F525438A-108C-4C6B-86A4-A441DDF1BF50}"/>
              </a:ext>
            </a:extLst>
          </p:cNvPr>
          <p:cNvSpPr>
            <a:spLocks noGrp="1"/>
          </p:cNvSpPr>
          <p:nvPr>
            <p:ph type="sldNum" sz="quarter" idx="12"/>
          </p:nvPr>
        </p:nvSpPr>
        <p:spPr/>
        <p:txBody>
          <a:bodyPr/>
          <a:lstStyle/>
          <a:p>
            <a:fld id="{5DD17A0F-4821-4802-8EF4-96BC11F9F858}" type="slidenum">
              <a:rPr lang="en-US" smtClean="0"/>
              <a:t>‹#›</a:t>
            </a:fld>
            <a:endParaRPr lang="en-US"/>
          </a:p>
        </p:txBody>
      </p:sp>
    </p:spTree>
    <p:extLst>
      <p:ext uri="{BB962C8B-B14F-4D97-AF65-F5344CB8AC3E}">
        <p14:creationId xmlns:p14="http://schemas.microsoft.com/office/powerpoint/2010/main" val="3809581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3D0C6-B890-4CC8-845D-3124EF06877C}"/>
              </a:ext>
            </a:extLst>
          </p:cNvPr>
          <p:cNvSpPr>
            <a:spLocks noGrp="1"/>
          </p:cNvSpPr>
          <p:nvPr>
            <p:ph type="title"/>
          </p:nvPr>
        </p:nvSpPr>
        <p:spPr>
          <a:xfrm>
            <a:off x="1524000" y="76198"/>
            <a:ext cx="7162800" cy="1371600"/>
          </a:xfrm>
        </p:spPr>
        <p:txBody>
          <a:bodyPr/>
          <a:lstStyle>
            <a:lvl1pPr algn="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074F85E-5E67-4BAC-9F99-0794F47917DB}"/>
              </a:ext>
            </a:extLst>
          </p:cNvPr>
          <p:cNvSpPr>
            <a:spLocks noGrp="1"/>
          </p:cNvSpPr>
          <p:nvPr>
            <p:ph type="body" idx="1"/>
          </p:nvPr>
        </p:nvSpPr>
        <p:spPr>
          <a:xfrm>
            <a:off x="1524000" y="1622425"/>
            <a:ext cx="3568700" cy="635000"/>
          </a:xfrm>
        </p:spPr>
        <p:txBody>
          <a:bodyPr anchor="b">
            <a:normAutofit/>
          </a:bodyP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E1950D-9FC6-45C6-B303-7E2DA51CF63E}"/>
              </a:ext>
            </a:extLst>
          </p:cNvPr>
          <p:cNvSpPr>
            <a:spLocks noGrp="1"/>
          </p:cNvSpPr>
          <p:nvPr>
            <p:ph sz="half" idx="2"/>
          </p:nvPr>
        </p:nvSpPr>
        <p:spPr>
          <a:xfrm>
            <a:off x="1524000" y="2270125"/>
            <a:ext cx="3568700" cy="3906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99DF54-A3E5-4D1A-B02F-79CC327A6B9D}"/>
              </a:ext>
            </a:extLst>
          </p:cNvPr>
          <p:cNvSpPr>
            <a:spLocks noGrp="1"/>
          </p:cNvSpPr>
          <p:nvPr>
            <p:ph type="body" sz="quarter" idx="3"/>
          </p:nvPr>
        </p:nvSpPr>
        <p:spPr>
          <a:xfrm>
            <a:off x="5118100" y="1622425"/>
            <a:ext cx="3568700" cy="635000"/>
          </a:xfrm>
        </p:spPr>
        <p:txBody>
          <a:bodyPr anchor="b">
            <a:normAutofit/>
          </a:bodyP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F09FD7-61A0-498E-A849-8FE26DC425B8}"/>
              </a:ext>
            </a:extLst>
          </p:cNvPr>
          <p:cNvSpPr>
            <a:spLocks noGrp="1"/>
          </p:cNvSpPr>
          <p:nvPr>
            <p:ph sz="quarter" idx="4"/>
          </p:nvPr>
        </p:nvSpPr>
        <p:spPr>
          <a:xfrm>
            <a:off x="5118100" y="2270125"/>
            <a:ext cx="3568700" cy="3906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87A27EF-BF96-4C40-9DB3-748578737D38}"/>
              </a:ext>
            </a:extLst>
          </p:cNvPr>
          <p:cNvSpPr>
            <a:spLocks noGrp="1"/>
          </p:cNvSpPr>
          <p:nvPr>
            <p:ph type="dt" sz="half" idx="10"/>
          </p:nvPr>
        </p:nvSpPr>
        <p:spPr/>
        <p:txBody>
          <a:bodyPr/>
          <a:lstStyle/>
          <a:p>
            <a:fld id="{23D72329-1DDB-4EFD-B18E-180334A8D4EF}" type="datetimeFigureOut">
              <a:rPr lang="en-US" smtClean="0"/>
              <a:t>9/8/20</a:t>
            </a:fld>
            <a:endParaRPr lang="en-US"/>
          </a:p>
        </p:txBody>
      </p:sp>
      <p:sp>
        <p:nvSpPr>
          <p:cNvPr id="8" name="Footer Placeholder 7">
            <a:extLst>
              <a:ext uri="{FF2B5EF4-FFF2-40B4-BE49-F238E27FC236}">
                <a16:creationId xmlns:a16="http://schemas.microsoft.com/office/drawing/2014/main" id="{32C5B1C2-253A-4E54-B4F6-3964B5760AE7}"/>
              </a:ext>
            </a:extLst>
          </p:cNvPr>
          <p:cNvSpPr>
            <a:spLocks noGrp="1"/>
          </p:cNvSpPr>
          <p:nvPr>
            <p:ph type="ftr" sz="quarter" idx="11"/>
          </p:nvPr>
        </p:nvSpPr>
        <p:spPr/>
        <p:txBody>
          <a:bodyPr/>
          <a:lstStyle/>
          <a:p>
            <a:r>
              <a:rPr lang="en-IN"/>
              <a:t>PowerPlugs Templates for PowerPoint Preview</a:t>
            </a:r>
            <a:endParaRPr lang="en-US"/>
          </a:p>
        </p:txBody>
      </p:sp>
      <p:sp>
        <p:nvSpPr>
          <p:cNvPr id="9" name="Slide Number Placeholder 8">
            <a:extLst>
              <a:ext uri="{FF2B5EF4-FFF2-40B4-BE49-F238E27FC236}">
                <a16:creationId xmlns:a16="http://schemas.microsoft.com/office/drawing/2014/main" id="{88685552-8B28-42ED-98B8-C088EDE89C7E}"/>
              </a:ext>
            </a:extLst>
          </p:cNvPr>
          <p:cNvSpPr>
            <a:spLocks noGrp="1"/>
          </p:cNvSpPr>
          <p:nvPr>
            <p:ph type="sldNum" sz="quarter" idx="12"/>
          </p:nvPr>
        </p:nvSpPr>
        <p:spPr/>
        <p:txBody>
          <a:bodyPr/>
          <a:lstStyle/>
          <a:p>
            <a:fld id="{5DD17A0F-4821-4802-8EF4-96BC11F9F858}" type="slidenum">
              <a:rPr lang="en-US" smtClean="0"/>
              <a:t>‹#›</a:t>
            </a:fld>
            <a:endParaRPr lang="en-US"/>
          </a:p>
        </p:txBody>
      </p:sp>
    </p:spTree>
    <p:extLst>
      <p:ext uri="{BB962C8B-B14F-4D97-AF65-F5344CB8AC3E}">
        <p14:creationId xmlns:p14="http://schemas.microsoft.com/office/powerpoint/2010/main" val="1183506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5756D-E7A3-4F10-813F-3D1927E994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F3A0DD-49A9-4590-8AC8-4A0AEF0F9AAF}"/>
              </a:ext>
            </a:extLst>
          </p:cNvPr>
          <p:cNvSpPr>
            <a:spLocks noGrp="1"/>
          </p:cNvSpPr>
          <p:nvPr>
            <p:ph type="dt" sz="half" idx="10"/>
          </p:nvPr>
        </p:nvSpPr>
        <p:spPr/>
        <p:txBody>
          <a:bodyPr/>
          <a:lstStyle/>
          <a:p>
            <a:fld id="{23D72329-1DDB-4EFD-B18E-180334A8D4EF}" type="datetimeFigureOut">
              <a:rPr lang="en-US" smtClean="0"/>
              <a:t>9/8/20</a:t>
            </a:fld>
            <a:endParaRPr lang="en-US"/>
          </a:p>
        </p:txBody>
      </p:sp>
      <p:sp>
        <p:nvSpPr>
          <p:cNvPr id="4" name="Footer Placeholder 3">
            <a:extLst>
              <a:ext uri="{FF2B5EF4-FFF2-40B4-BE49-F238E27FC236}">
                <a16:creationId xmlns:a16="http://schemas.microsoft.com/office/drawing/2014/main" id="{6A9D0FD0-7125-4F74-9EB4-C0DDBFB6D6D0}"/>
              </a:ext>
            </a:extLst>
          </p:cNvPr>
          <p:cNvSpPr>
            <a:spLocks noGrp="1"/>
          </p:cNvSpPr>
          <p:nvPr>
            <p:ph type="ftr" sz="quarter" idx="11"/>
          </p:nvPr>
        </p:nvSpPr>
        <p:spPr/>
        <p:txBody>
          <a:bodyPr/>
          <a:lstStyle/>
          <a:p>
            <a:r>
              <a:rPr lang="en-IN"/>
              <a:t>PowerPlugs Templates for PowerPoint Preview</a:t>
            </a:r>
            <a:endParaRPr lang="en-US"/>
          </a:p>
        </p:txBody>
      </p:sp>
      <p:sp>
        <p:nvSpPr>
          <p:cNvPr id="5" name="Slide Number Placeholder 4">
            <a:extLst>
              <a:ext uri="{FF2B5EF4-FFF2-40B4-BE49-F238E27FC236}">
                <a16:creationId xmlns:a16="http://schemas.microsoft.com/office/drawing/2014/main" id="{6E06834E-D582-453B-BC55-A96570268484}"/>
              </a:ext>
            </a:extLst>
          </p:cNvPr>
          <p:cNvSpPr>
            <a:spLocks noGrp="1"/>
          </p:cNvSpPr>
          <p:nvPr>
            <p:ph type="sldNum" sz="quarter" idx="12"/>
          </p:nvPr>
        </p:nvSpPr>
        <p:spPr/>
        <p:txBody>
          <a:bodyPr/>
          <a:lstStyle/>
          <a:p>
            <a:fld id="{5DD17A0F-4821-4802-8EF4-96BC11F9F858}" type="slidenum">
              <a:rPr lang="en-US" smtClean="0"/>
              <a:t>‹#›</a:t>
            </a:fld>
            <a:endParaRPr lang="en-US"/>
          </a:p>
        </p:txBody>
      </p:sp>
    </p:spTree>
    <p:extLst>
      <p:ext uri="{BB962C8B-B14F-4D97-AF65-F5344CB8AC3E}">
        <p14:creationId xmlns:p14="http://schemas.microsoft.com/office/powerpoint/2010/main" val="1192791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rgbClr val="FFFFFF"/>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E4A91E-9A3E-44AD-8322-CB3578AB29BF}"/>
              </a:ext>
            </a:extLst>
          </p:cNvPr>
          <p:cNvSpPr>
            <a:spLocks noGrp="1"/>
          </p:cNvSpPr>
          <p:nvPr>
            <p:ph type="dt" sz="half" idx="10"/>
          </p:nvPr>
        </p:nvSpPr>
        <p:spPr/>
        <p:txBody>
          <a:bodyPr/>
          <a:lstStyle/>
          <a:p>
            <a:fld id="{23D72329-1DDB-4EFD-B18E-180334A8D4EF}" type="datetimeFigureOut">
              <a:rPr lang="en-US" smtClean="0"/>
              <a:t>9/8/20</a:t>
            </a:fld>
            <a:endParaRPr lang="en-US"/>
          </a:p>
        </p:txBody>
      </p:sp>
      <p:sp>
        <p:nvSpPr>
          <p:cNvPr id="3" name="Footer Placeholder 2">
            <a:extLst>
              <a:ext uri="{FF2B5EF4-FFF2-40B4-BE49-F238E27FC236}">
                <a16:creationId xmlns:a16="http://schemas.microsoft.com/office/drawing/2014/main" id="{6258BABB-901B-4853-A951-24232876609C}"/>
              </a:ext>
            </a:extLst>
          </p:cNvPr>
          <p:cNvSpPr>
            <a:spLocks noGrp="1"/>
          </p:cNvSpPr>
          <p:nvPr>
            <p:ph type="ftr" sz="quarter" idx="11"/>
          </p:nvPr>
        </p:nvSpPr>
        <p:spPr/>
        <p:txBody>
          <a:bodyPr/>
          <a:lstStyle/>
          <a:p>
            <a:r>
              <a:rPr lang="en-IN"/>
              <a:t>PowerPlugs Templates for PowerPoint Preview</a:t>
            </a:r>
            <a:endParaRPr lang="en-US"/>
          </a:p>
        </p:txBody>
      </p:sp>
      <p:sp>
        <p:nvSpPr>
          <p:cNvPr id="4" name="Slide Number Placeholder 3">
            <a:extLst>
              <a:ext uri="{FF2B5EF4-FFF2-40B4-BE49-F238E27FC236}">
                <a16:creationId xmlns:a16="http://schemas.microsoft.com/office/drawing/2014/main" id="{AFD91467-89AA-47CC-9921-435743B6DB32}"/>
              </a:ext>
            </a:extLst>
          </p:cNvPr>
          <p:cNvSpPr>
            <a:spLocks noGrp="1"/>
          </p:cNvSpPr>
          <p:nvPr>
            <p:ph type="sldNum" sz="quarter" idx="12"/>
          </p:nvPr>
        </p:nvSpPr>
        <p:spPr/>
        <p:txBody>
          <a:bodyPr/>
          <a:lstStyle/>
          <a:p>
            <a:fld id="{5DD17A0F-4821-4802-8EF4-96BC11F9F858}" type="slidenum">
              <a:rPr lang="en-US" smtClean="0"/>
              <a:t>‹#›</a:t>
            </a:fld>
            <a:endParaRPr lang="en-US"/>
          </a:p>
        </p:txBody>
      </p:sp>
    </p:spTree>
    <p:extLst>
      <p:ext uri="{BB962C8B-B14F-4D97-AF65-F5344CB8AC3E}">
        <p14:creationId xmlns:p14="http://schemas.microsoft.com/office/powerpoint/2010/main" val="3729790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BCBE3-7499-4604-BB77-94DCF77A62D4}"/>
              </a:ext>
            </a:extLst>
          </p:cNvPr>
          <p:cNvSpPr>
            <a:spLocks noGrp="1"/>
          </p:cNvSpPr>
          <p:nvPr>
            <p:ph type="title"/>
          </p:nvPr>
        </p:nvSpPr>
        <p:spPr>
          <a:xfrm>
            <a:off x="1523999" y="76199"/>
            <a:ext cx="7162800" cy="1371600"/>
          </a:xfrm>
        </p:spPr>
        <p:txBody>
          <a:bodyPr anchor="ctr">
            <a:noAutofit/>
          </a:bodyPr>
          <a:lstStyle>
            <a:lvl1pPr algn="l">
              <a:defRPr sz="4400"/>
            </a:lvl1pPr>
          </a:lstStyle>
          <a:p>
            <a:r>
              <a:rPr lang="en-US"/>
              <a:t>Click to edit Master title style</a:t>
            </a:r>
          </a:p>
        </p:txBody>
      </p:sp>
      <p:sp>
        <p:nvSpPr>
          <p:cNvPr id="3" name="Content Placeholder 2">
            <a:extLst>
              <a:ext uri="{FF2B5EF4-FFF2-40B4-BE49-F238E27FC236}">
                <a16:creationId xmlns:a16="http://schemas.microsoft.com/office/drawing/2014/main" id="{1CD83CAB-10F0-4B5A-917C-6D2F8415516F}"/>
              </a:ext>
            </a:extLst>
          </p:cNvPr>
          <p:cNvSpPr>
            <a:spLocks noGrp="1"/>
          </p:cNvSpPr>
          <p:nvPr>
            <p:ph idx="1"/>
          </p:nvPr>
        </p:nvSpPr>
        <p:spPr>
          <a:xfrm>
            <a:off x="3937000" y="1851025"/>
            <a:ext cx="4749800" cy="43513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CE4C22-0A97-4D5A-B697-9E9DDE3CD2F7}"/>
              </a:ext>
            </a:extLst>
          </p:cNvPr>
          <p:cNvSpPr>
            <a:spLocks noGrp="1"/>
          </p:cNvSpPr>
          <p:nvPr>
            <p:ph type="body" sz="half" idx="2"/>
          </p:nvPr>
        </p:nvSpPr>
        <p:spPr>
          <a:xfrm>
            <a:off x="1524000" y="1851025"/>
            <a:ext cx="2387600" cy="4351338"/>
          </a:xfrm>
        </p:spPr>
        <p:txBody>
          <a:bodyPr tIns="8640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E9B5C8-BC4A-4122-B8D1-324E2D187F75}"/>
              </a:ext>
            </a:extLst>
          </p:cNvPr>
          <p:cNvSpPr>
            <a:spLocks noGrp="1"/>
          </p:cNvSpPr>
          <p:nvPr>
            <p:ph type="dt" sz="half" idx="10"/>
          </p:nvPr>
        </p:nvSpPr>
        <p:spPr/>
        <p:txBody>
          <a:bodyPr/>
          <a:lstStyle/>
          <a:p>
            <a:fld id="{23D72329-1DDB-4EFD-B18E-180334A8D4EF}" type="datetimeFigureOut">
              <a:rPr lang="en-US" smtClean="0"/>
              <a:t>9/8/20</a:t>
            </a:fld>
            <a:endParaRPr lang="en-US"/>
          </a:p>
        </p:txBody>
      </p:sp>
      <p:sp>
        <p:nvSpPr>
          <p:cNvPr id="6" name="Footer Placeholder 5">
            <a:extLst>
              <a:ext uri="{FF2B5EF4-FFF2-40B4-BE49-F238E27FC236}">
                <a16:creationId xmlns:a16="http://schemas.microsoft.com/office/drawing/2014/main" id="{C12D4018-2C8E-4E13-815A-04988366F532}"/>
              </a:ext>
            </a:extLst>
          </p:cNvPr>
          <p:cNvSpPr>
            <a:spLocks noGrp="1"/>
          </p:cNvSpPr>
          <p:nvPr>
            <p:ph type="ftr" sz="quarter" idx="11"/>
          </p:nvPr>
        </p:nvSpPr>
        <p:spPr/>
        <p:txBody>
          <a:bodyPr/>
          <a:lstStyle/>
          <a:p>
            <a:r>
              <a:rPr lang="en-IN"/>
              <a:t>PowerPlugs Templates for PowerPoint Preview</a:t>
            </a:r>
            <a:endParaRPr lang="en-US"/>
          </a:p>
        </p:txBody>
      </p:sp>
      <p:sp>
        <p:nvSpPr>
          <p:cNvPr id="7" name="Slide Number Placeholder 6">
            <a:extLst>
              <a:ext uri="{FF2B5EF4-FFF2-40B4-BE49-F238E27FC236}">
                <a16:creationId xmlns:a16="http://schemas.microsoft.com/office/drawing/2014/main" id="{48AFD6A3-5ADC-4047-9EB4-8CF5AF4BDA91}"/>
              </a:ext>
            </a:extLst>
          </p:cNvPr>
          <p:cNvSpPr>
            <a:spLocks noGrp="1"/>
          </p:cNvSpPr>
          <p:nvPr>
            <p:ph type="sldNum" sz="quarter" idx="12"/>
          </p:nvPr>
        </p:nvSpPr>
        <p:spPr/>
        <p:txBody>
          <a:bodyPr/>
          <a:lstStyle/>
          <a:p>
            <a:fld id="{5DD17A0F-4821-4802-8EF4-96BC11F9F858}" type="slidenum">
              <a:rPr lang="en-US" smtClean="0"/>
              <a:t>‹#›</a:t>
            </a:fld>
            <a:endParaRPr lang="en-US"/>
          </a:p>
        </p:txBody>
      </p:sp>
    </p:spTree>
    <p:extLst>
      <p:ext uri="{BB962C8B-B14F-4D97-AF65-F5344CB8AC3E}">
        <p14:creationId xmlns:p14="http://schemas.microsoft.com/office/powerpoint/2010/main" val="1734593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F4D4E-0112-4388-9E28-74BBDBB5F919}"/>
              </a:ext>
            </a:extLst>
          </p:cNvPr>
          <p:cNvSpPr>
            <a:spLocks noGrp="1"/>
          </p:cNvSpPr>
          <p:nvPr>
            <p:ph type="title"/>
          </p:nvPr>
        </p:nvSpPr>
        <p:spPr>
          <a:xfrm>
            <a:off x="1523999" y="76199"/>
            <a:ext cx="7162800" cy="1371600"/>
          </a:xfrm>
        </p:spPr>
        <p:txBody>
          <a:bodyPr anchor="ctr">
            <a:noAutofit/>
          </a:bodyPr>
          <a:lstStyle>
            <a:lvl1pPr algn="l">
              <a:defRPr sz="4400"/>
            </a:lvl1pPr>
          </a:lstStyle>
          <a:p>
            <a:r>
              <a:rPr lang="en-US"/>
              <a:t>Click to edit Master title style</a:t>
            </a:r>
          </a:p>
        </p:txBody>
      </p:sp>
      <p:sp>
        <p:nvSpPr>
          <p:cNvPr id="3" name="Picture Placeholder 2">
            <a:extLst>
              <a:ext uri="{FF2B5EF4-FFF2-40B4-BE49-F238E27FC236}">
                <a16:creationId xmlns:a16="http://schemas.microsoft.com/office/drawing/2014/main" id="{D0090C37-339F-49EE-9872-381D65F67B2E}"/>
              </a:ext>
            </a:extLst>
          </p:cNvPr>
          <p:cNvSpPr>
            <a:spLocks noGrp="1"/>
          </p:cNvSpPr>
          <p:nvPr>
            <p:ph type="pic" idx="1"/>
          </p:nvPr>
        </p:nvSpPr>
        <p:spPr>
          <a:xfrm>
            <a:off x="2483908" y="1825625"/>
            <a:ext cx="5242984" cy="3932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91B574E-7496-4B63-8D17-D81C7E064087}"/>
              </a:ext>
            </a:extLst>
          </p:cNvPr>
          <p:cNvSpPr>
            <a:spLocks noGrp="1"/>
          </p:cNvSpPr>
          <p:nvPr>
            <p:ph type="body" sz="half" idx="2"/>
          </p:nvPr>
        </p:nvSpPr>
        <p:spPr>
          <a:xfrm>
            <a:off x="1930400" y="5783263"/>
            <a:ext cx="6350000" cy="424732"/>
          </a:xfrm>
        </p:spPr>
        <p:txBody>
          <a:bodyPr>
            <a:spAutoFit/>
          </a:bodyPr>
          <a:lstStyle>
            <a:lvl1pPr marL="0" indent="0" algn="ctr">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489EFE-5D3D-45B1-91D2-32B90AD7ADE7}"/>
              </a:ext>
            </a:extLst>
          </p:cNvPr>
          <p:cNvSpPr>
            <a:spLocks noGrp="1"/>
          </p:cNvSpPr>
          <p:nvPr>
            <p:ph type="dt" sz="half" idx="10"/>
          </p:nvPr>
        </p:nvSpPr>
        <p:spPr/>
        <p:txBody>
          <a:bodyPr/>
          <a:lstStyle/>
          <a:p>
            <a:fld id="{23D72329-1DDB-4EFD-B18E-180334A8D4EF}" type="datetimeFigureOut">
              <a:rPr lang="en-US" smtClean="0"/>
              <a:t>9/8/20</a:t>
            </a:fld>
            <a:endParaRPr lang="en-US"/>
          </a:p>
        </p:txBody>
      </p:sp>
      <p:sp>
        <p:nvSpPr>
          <p:cNvPr id="6" name="Footer Placeholder 5">
            <a:extLst>
              <a:ext uri="{FF2B5EF4-FFF2-40B4-BE49-F238E27FC236}">
                <a16:creationId xmlns:a16="http://schemas.microsoft.com/office/drawing/2014/main" id="{C6E75EBD-6E2C-4733-87AD-3A1B3B1C26FB}"/>
              </a:ext>
            </a:extLst>
          </p:cNvPr>
          <p:cNvSpPr>
            <a:spLocks noGrp="1"/>
          </p:cNvSpPr>
          <p:nvPr>
            <p:ph type="ftr" sz="quarter" idx="11"/>
          </p:nvPr>
        </p:nvSpPr>
        <p:spPr/>
        <p:txBody>
          <a:bodyPr/>
          <a:lstStyle/>
          <a:p>
            <a:r>
              <a:rPr lang="en-IN"/>
              <a:t>PowerPlugs Templates for PowerPoint Preview</a:t>
            </a:r>
            <a:endParaRPr lang="en-US"/>
          </a:p>
        </p:txBody>
      </p:sp>
      <p:sp>
        <p:nvSpPr>
          <p:cNvPr id="7" name="Slide Number Placeholder 6">
            <a:extLst>
              <a:ext uri="{FF2B5EF4-FFF2-40B4-BE49-F238E27FC236}">
                <a16:creationId xmlns:a16="http://schemas.microsoft.com/office/drawing/2014/main" id="{1AA665FE-E926-431C-B6D7-8F65994111B2}"/>
              </a:ext>
            </a:extLst>
          </p:cNvPr>
          <p:cNvSpPr>
            <a:spLocks noGrp="1"/>
          </p:cNvSpPr>
          <p:nvPr>
            <p:ph type="sldNum" sz="quarter" idx="12"/>
          </p:nvPr>
        </p:nvSpPr>
        <p:spPr/>
        <p:txBody>
          <a:bodyPr/>
          <a:lstStyle/>
          <a:p>
            <a:fld id="{5DD17A0F-4821-4802-8EF4-96BC11F9F858}" type="slidenum">
              <a:rPr lang="en-US" smtClean="0"/>
              <a:t>‹#›</a:t>
            </a:fld>
            <a:endParaRPr lang="en-US"/>
          </a:p>
        </p:txBody>
      </p:sp>
    </p:spTree>
    <p:extLst>
      <p:ext uri="{BB962C8B-B14F-4D97-AF65-F5344CB8AC3E}">
        <p14:creationId xmlns:p14="http://schemas.microsoft.com/office/powerpoint/2010/main" val="3835402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6831AC-D821-4D45-86AE-9DF70C7459F9}"/>
              </a:ext>
            </a:extLst>
          </p:cNvPr>
          <p:cNvSpPr>
            <a:spLocks noGrp="1"/>
          </p:cNvSpPr>
          <p:nvPr>
            <p:ph type="title"/>
          </p:nvPr>
        </p:nvSpPr>
        <p:spPr>
          <a:xfrm>
            <a:off x="1524000" y="76199"/>
            <a:ext cx="7162800" cy="1371600"/>
          </a:xfrm>
          <a:prstGeom prst="rect">
            <a:avLst/>
          </a:prstGeom>
        </p:spPr>
        <p:txBody>
          <a:bodyPr vert="horz" wrap="square"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79F8B2-EC91-421F-9512-17A08B2B9178}"/>
              </a:ext>
            </a:extLst>
          </p:cNvPr>
          <p:cNvSpPr>
            <a:spLocks noGrp="1"/>
          </p:cNvSpPr>
          <p:nvPr>
            <p:ph type="body" idx="1"/>
          </p:nvPr>
        </p:nvSpPr>
        <p:spPr>
          <a:xfrm>
            <a:off x="1524000" y="1825625"/>
            <a:ext cx="7162800" cy="4351338"/>
          </a:xfrm>
          <a:prstGeom prst="rect">
            <a:avLst/>
          </a:prstGeom>
        </p:spPr>
        <p:txBody>
          <a:bodyPr vert="horz" wrap="square"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A93589-AF80-4982-BC15-2AD0A18D71E8}"/>
              </a:ext>
            </a:extLst>
          </p:cNvPr>
          <p:cNvSpPr>
            <a:spLocks noGrp="1"/>
          </p:cNvSpPr>
          <p:nvPr>
            <p:ph type="dt" sz="half" idx="2"/>
          </p:nvPr>
        </p:nvSpPr>
        <p:spPr>
          <a:xfrm>
            <a:off x="628650" y="6438239"/>
            <a:ext cx="2057400" cy="365125"/>
          </a:xfrm>
          <a:prstGeom prst="rect">
            <a:avLst/>
          </a:prstGeom>
        </p:spPr>
        <p:txBody>
          <a:bodyPr vert="horz" lIns="91440" tIns="45720" rIns="91440" bIns="45720" rtlCol="0" anchor="ctr"/>
          <a:lstStyle>
            <a:lvl1pPr algn="l">
              <a:defRPr sz="1200">
                <a:solidFill>
                  <a:srgbClr val="FFFFFF"/>
                </a:solidFill>
              </a:defRPr>
            </a:lvl1pPr>
          </a:lstStyle>
          <a:p>
            <a:fld id="{23D72329-1DDB-4EFD-B18E-180334A8D4EF}" type="datetimeFigureOut">
              <a:rPr lang="en-US" smtClean="0"/>
              <a:pPr/>
              <a:t>9/8/20</a:t>
            </a:fld>
            <a:endParaRPr lang="en-US"/>
          </a:p>
        </p:txBody>
      </p:sp>
      <p:sp>
        <p:nvSpPr>
          <p:cNvPr id="5" name="Footer Placeholder 4">
            <a:extLst>
              <a:ext uri="{FF2B5EF4-FFF2-40B4-BE49-F238E27FC236}">
                <a16:creationId xmlns:a16="http://schemas.microsoft.com/office/drawing/2014/main" id="{97CDA16D-7C57-4B41-BBF9-07B74CD68E8B}"/>
              </a:ext>
            </a:extLst>
          </p:cNvPr>
          <p:cNvSpPr>
            <a:spLocks noGrp="1"/>
          </p:cNvSpPr>
          <p:nvPr>
            <p:ph type="ftr" sz="quarter" idx="3"/>
          </p:nvPr>
        </p:nvSpPr>
        <p:spPr>
          <a:xfrm>
            <a:off x="3028950" y="6438239"/>
            <a:ext cx="3086100" cy="365125"/>
          </a:xfrm>
          <a:prstGeom prst="rect">
            <a:avLst/>
          </a:prstGeom>
        </p:spPr>
        <p:txBody>
          <a:bodyPr vert="horz" lIns="91440" tIns="45720" rIns="91440" bIns="45720" rtlCol="0" anchor="ctr"/>
          <a:lstStyle>
            <a:lvl1pPr algn="ctr">
              <a:defRPr sz="1200">
                <a:solidFill>
                  <a:srgbClr val="FFFFFF"/>
                </a:solidFill>
              </a:defRPr>
            </a:lvl1pPr>
          </a:lstStyle>
          <a:p>
            <a:r>
              <a:rPr lang="en-IN"/>
              <a:t>PowerPlugs Templates for PowerPoint Preview</a:t>
            </a:r>
            <a:endParaRPr lang="en-US"/>
          </a:p>
        </p:txBody>
      </p:sp>
      <p:sp>
        <p:nvSpPr>
          <p:cNvPr id="6" name="Slide Number Placeholder 5">
            <a:extLst>
              <a:ext uri="{FF2B5EF4-FFF2-40B4-BE49-F238E27FC236}">
                <a16:creationId xmlns:a16="http://schemas.microsoft.com/office/drawing/2014/main" id="{1F94B4F6-58AD-4E4A-8C29-997EBD568B0D}"/>
              </a:ext>
            </a:extLst>
          </p:cNvPr>
          <p:cNvSpPr>
            <a:spLocks noGrp="1"/>
          </p:cNvSpPr>
          <p:nvPr>
            <p:ph type="sldNum" sz="quarter" idx="4"/>
          </p:nvPr>
        </p:nvSpPr>
        <p:spPr>
          <a:xfrm>
            <a:off x="6457950" y="6438239"/>
            <a:ext cx="2057400" cy="365125"/>
          </a:xfrm>
          <a:prstGeom prst="rect">
            <a:avLst/>
          </a:prstGeom>
        </p:spPr>
        <p:txBody>
          <a:bodyPr vert="horz" lIns="91440" tIns="45720" rIns="91440" bIns="45720" rtlCol="0" anchor="ctr"/>
          <a:lstStyle>
            <a:lvl1pPr algn="r">
              <a:defRPr sz="1200">
                <a:solidFill>
                  <a:srgbClr val="FFFFFF"/>
                </a:solidFill>
              </a:defRPr>
            </a:lvl1pPr>
          </a:lstStyle>
          <a:p>
            <a:fld id="{5DD17A0F-4821-4802-8EF4-96BC11F9F858}" type="slidenum">
              <a:rPr lang="en-US" smtClean="0"/>
              <a:pPr/>
              <a:t>‹#›</a:t>
            </a:fld>
            <a:endParaRPr lang="en-US"/>
          </a:p>
        </p:txBody>
      </p:sp>
    </p:spTree>
    <p:extLst>
      <p:ext uri="{BB962C8B-B14F-4D97-AF65-F5344CB8AC3E}">
        <p14:creationId xmlns:p14="http://schemas.microsoft.com/office/powerpoint/2010/main" val="3325135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FFFF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FFFF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FFFF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hyperlink" Target="https://resource.echalk.com/sr/hQNYTd4G" TargetMode="External"/><Relationship Id="rId3" Type="http://schemas.openxmlformats.org/officeDocument/2006/relationships/hyperlink" Target="https://resource.echalk.com/sr/GyesMEs0" TargetMode="External"/><Relationship Id="rId7" Type="http://schemas.openxmlformats.org/officeDocument/2006/relationships/hyperlink" Target="https://resource.echalk.com/sr/eNoZYeMV" TargetMode="External"/><Relationship Id="rId2" Type="http://schemas.openxmlformats.org/officeDocument/2006/relationships/hyperlink" Target="https://resource.echalk.com/sr/c0fwIDCL" TargetMode="External"/><Relationship Id="rId1" Type="http://schemas.openxmlformats.org/officeDocument/2006/relationships/slideLayout" Target="../slideLayouts/slideLayout3.xml"/><Relationship Id="rId6" Type="http://schemas.openxmlformats.org/officeDocument/2006/relationships/hyperlink" Target="https://resource.echalk.com/sr/H0kxiDB0" TargetMode="External"/><Relationship Id="rId5" Type="http://schemas.openxmlformats.org/officeDocument/2006/relationships/hyperlink" Target="https://resource.echalk.com/sr/u03NqCYX" TargetMode="External"/><Relationship Id="rId4" Type="http://schemas.openxmlformats.org/officeDocument/2006/relationships/hyperlink" Target="https://resource.echalk.com/sr/EY069hu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066800" y="5434914"/>
            <a:ext cx="7010400" cy="917575"/>
          </a:xfrm>
        </p:spPr>
        <p:txBody>
          <a:bodyPr/>
          <a:lstStyle/>
          <a:p>
            <a:r>
              <a:rPr lang="en-US" dirty="0" err="1"/>
              <a:t>Acadience</a:t>
            </a:r>
            <a:r>
              <a:rPr lang="en-US" dirty="0"/>
              <a:t> Math</a:t>
            </a:r>
          </a:p>
        </p:txBody>
      </p:sp>
    </p:spTree>
    <p:extLst>
      <p:ext uri="{BB962C8B-B14F-4D97-AF65-F5344CB8AC3E}">
        <p14:creationId xmlns:p14="http://schemas.microsoft.com/office/powerpoint/2010/main" val="332888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endParaRPr lang="en-US"/>
          </a:p>
        </p:txBody>
      </p:sp>
      <p:sp>
        <p:nvSpPr>
          <p:cNvPr id="5" name="Title 4"/>
          <p:cNvSpPr>
            <a:spLocks noGrp="1"/>
          </p:cNvSpPr>
          <p:nvPr>
            <p:ph type="title"/>
          </p:nvPr>
        </p:nvSpPr>
        <p:spPr>
          <a:xfrm>
            <a:off x="1524000" y="0"/>
            <a:ext cx="7620000" cy="6857999"/>
          </a:xfrm>
          <a:solidFill>
            <a:srgbClr val="00B0F0"/>
          </a:solidFill>
        </p:spPr>
        <p:txBody>
          <a:bodyPr/>
          <a:lstStyle/>
          <a:p>
            <a:endParaRPr lang="en-US" dirty="0"/>
          </a:p>
        </p:txBody>
      </p:sp>
      <p:sp>
        <p:nvSpPr>
          <p:cNvPr id="6" name="Title 6">
            <a:extLst>
              <a:ext uri="{FF2B5EF4-FFF2-40B4-BE49-F238E27FC236}">
                <a16:creationId xmlns:a16="http://schemas.microsoft.com/office/drawing/2014/main" id="{D77B08F8-A7F2-6843-984F-CD869F89913F}"/>
              </a:ext>
            </a:extLst>
          </p:cNvPr>
          <p:cNvSpPr txBox="1">
            <a:spLocks/>
          </p:cNvSpPr>
          <p:nvPr/>
        </p:nvSpPr>
        <p:spPr>
          <a:xfrm>
            <a:off x="1524000" y="0"/>
            <a:ext cx="7162800" cy="947522"/>
          </a:xfrm>
          <a:prstGeom prst="rect">
            <a:avLst/>
          </a:prstGeom>
        </p:spPr>
        <p:txBody>
          <a:bodyPr vert="horz" wrap="square" lIns="91440" tIns="45720" rIns="91440" bIns="45720" rtlCol="0" anchor="b">
            <a:normAutofit fontScale="85000" lnSpcReduction="10000"/>
          </a:bodyPr>
          <a:lst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a:lstStyle>
          <a:p>
            <a:r>
              <a:rPr lang="en-US" dirty="0"/>
              <a:t>Accessing Student Scores &amp; Reports</a:t>
            </a:r>
          </a:p>
          <a:p>
            <a:endParaRPr lang="en-US" dirty="0"/>
          </a:p>
        </p:txBody>
      </p:sp>
      <p:pic>
        <p:nvPicPr>
          <p:cNvPr id="16" name="Picture 15">
            <a:extLst>
              <a:ext uri="{FF2B5EF4-FFF2-40B4-BE49-F238E27FC236}">
                <a16:creationId xmlns:a16="http://schemas.microsoft.com/office/drawing/2014/main" id="{51E80D8A-265F-5143-9D1C-AA19E9543534}"/>
              </a:ext>
            </a:extLst>
          </p:cNvPr>
          <p:cNvPicPr/>
          <p:nvPr/>
        </p:nvPicPr>
        <p:blipFill>
          <a:blip r:embed="rId2">
            <a:extLst>
              <a:ext uri="{28A0092B-C50C-407E-A947-70E740481C1C}">
                <a14:useLocalDpi xmlns:a14="http://schemas.microsoft.com/office/drawing/2010/main" val="0"/>
              </a:ext>
            </a:extLst>
          </a:blip>
          <a:stretch>
            <a:fillRect/>
          </a:stretch>
        </p:blipFill>
        <p:spPr>
          <a:xfrm>
            <a:off x="1524000" y="768349"/>
            <a:ext cx="3350895" cy="3403600"/>
          </a:xfrm>
          <a:prstGeom prst="rect">
            <a:avLst/>
          </a:prstGeom>
        </p:spPr>
      </p:pic>
      <p:sp>
        <p:nvSpPr>
          <p:cNvPr id="17" name="Text Box 2">
            <a:extLst>
              <a:ext uri="{FF2B5EF4-FFF2-40B4-BE49-F238E27FC236}">
                <a16:creationId xmlns:a16="http://schemas.microsoft.com/office/drawing/2014/main" id="{2F5096B5-ED82-0843-BB92-CC5597C05D97}"/>
              </a:ext>
            </a:extLst>
          </p:cNvPr>
          <p:cNvSpPr txBox="1"/>
          <p:nvPr/>
        </p:nvSpPr>
        <p:spPr>
          <a:xfrm>
            <a:off x="5236845" y="838198"/>
            <a:ext cx="1511300" cy="201930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This is the default screen.</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Click on the arrow.</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Up Arrow 17">
            <a:extLst>
              <a:ext uri="{FF2B5EF4-FFF2-40B4-BE49-F238E27FC236}">
                <a16:creationId xmlns:a16="http://schemas.microsoft.com/office/drawing/2014/main" id="{E0C4F0D6-3FFE-C946-928E-4FAB95F370E4}"/>
              </a:ext>
            </a:extLst>
          </p:cNvPr>
          <p:cNvSpPr/>
          <p:nvPr/>
        </p:nvSpPr>
        <p:spPr>
          <a:xfrm rot="19177636">
            <a:off x="4526597" y="1026106"/>
            <a:ext cx="490855" cy="16668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D70A869B-2860-FD4E-BC35-F613834C2D10}"/>
              </a:ext>
            </a:extLst>
          </p:cNvPr>
          <p:cNvPicPr/>
          <p:nvPr/>
        </p:nvPicPr>
        <p:blipFill>
          <a:blip r:embed="rId3">
            <a:extLst>
              <a:ext uri="{28A0092B-C50C-407E-A947-70E740481C1C}">
                <a14:useLocalDpi xmlns:a14="http://schemas.microsoft.com/office/drawing/2010/main" val="0"/>
              </a:ext>
            </a:extLst>
          </a:blip>
          <a:stretch>
            <a:fillRect/>
          </a:stretch>
        </p:blipFill>
        <p:spPr>
          <a:xfrm>
            <a:off x="1412557" y="3244195"/>
            <a:ext cx="3423285" cy="3589020"/>
          </a:xfrm>
          <a:prstGeom prst="rect">
            <a:avLst/>
          </a:prstGeom>
        </p:spPr>
      </p:pic>
      <p:sp>
        <p:nvSpPr>
          <p:cNvPr id="20" name="Up Arrow 19">
            <a:extLst>
              <a:ext uri="{FF2B5EF4-FFF2-40B4-BE49-F238E27FC236}">
                <a16:creationId xmlns:a16="http://schemas.microsoft.com/office/drawing/2014/main" id="{B22A49AF-C06D-9440-888F-01FE145904D8}"/>
              </a:ext>
            </a:extLst>
          </p:cNvPr>
          <p:cNvSpPr/>
          <p:nvPr/>
        </p:nvSpPr>
        <p:spPr>
          <a:xfrm rot="18820249">
            <a:off x="2626359" y="3929233"/>
            <a:ext cx="490855" cy="16668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1" name="Text Box 6">
            <a:extLst>
              <a:ext uri="{FF2B5EF4-FFF2-40B4-BE49-F238E27FC236}">
                <a16:creationId xmlns:a16="http://schemas.microsoft.com/office/drawing/2014/main" id="{A6635D82-49E9-0341-BAB4-00F69A52190E}"/>
              </a:ext>
            </a:extLst>
          </p:cNvPr>
          <p:cNvSpPr txBox="1"/>
          <p:nvPr/>
        </p:nvSpPr>
        <p:spPr>
          <a:xfrm>
            <a:off x="5077143" y="4064485"/>
            <a:ext cx="2654300" cy="250190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When you click on the arrow, it will prompt this screen. Pick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Acadience</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Math to access the Math scores and reports.</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24187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endParaRPr lang="en-US"/>
          </a:p>
        </p:txBody>
      </p:sp>
      <p:sp>
        <p:nvSpPr>
          <p:cNvPr id="5" name="Title 4"/>
          <p:cNvSpPr>
            <a:spLocks noGrp="1"/>
          </p:cNvSpPr>
          <p:nvPr>
            <p:ph type="title"/>
          </p:nvPr>
        </p:nvSpPr>
        <p:spPr>
          <a:xfrm>
            <a:off x="1524000" y="0"/>
            <a:ext cx="7620000" cy="6857999"/>
          </a:xfrm>
          <a:solidFill>
            <a:srgbClr val="00B0F0"/>
          </a:solidFill>
        </p:spPr>
        <p:txBody>
          <a:bodyPr/>
          <a:lstStyle/>
          <a:p>
            <a:endParaRPr lang="en-US" dirty="0"/>
          </a:p>
        </p:txBody>
      </p:sp>
      <p:sp>
        <p:nvSpPr>
          <p:cNvPr id="6" name="Title 6">
            <a:extLst>
              <a:ext uri="{FF2B5EF4-FFF2-40B4-BE49-F238E27FC236}">
                <a16:creationId xmlns:a16="http://schemas.microsoft.com/office/drawing/2014/main" id="{D77B08F8-A7F2-6843-984F-CD869F89913F}"/>
              </a:ext>
            </a:extLst>
          </p:cNvPr>
          <p:cNvSpPr txBox="1">
            <a:spLocks/>
          </p:cNvSpPr>
          <p:nvPr/>
        </p:nvSpPr>
        <p:spPr>
          <a:xfrm>
            <a:off x="1524000" y="0"/>
            <a:ext cx="7162800" cy="947522"/>
          </a:xfrm>
          <a:prstGeom prst="rect">
            <a:avLst/>
          </a:prstGeom>
        </p:spPr>
        <p:txBody>
          <a:bodyPr vert="horz" wrap="square" lIns="91440" tIns="45720" rIns="91440" bIns="45720" rtlCol="0" anchor="b">
            <a:normAutofit/>
          </a:bodyPr>
          <a:lst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a:lstStyle>
          <a:p>
            <a:r>
              <a:rPr lang="en-US" dirty="0"/>
              <a:t>What is </a:t>
            </a:r>
            <a:r>
              <a:rPr lang="en-US" dirty="0" err="1"/>
              <a:t>Acadience</a:t>
            </a:r>
            <a:r>
              <a:rPr lang="en-US" dirty="0"/>
              <a:t> Math?</a:t>
            </a:r>
          </a:p>
        </p:txBody>
      </p:sp>
      <p:sp>
        <p:nvSpPr>
          <p:cNvPr id="9" name="Content Placeholder 5">
            <a:extLst>
              <a:ext uri="{FF2B5EF4-FFF2-40B4-BE49-F238E27FC236}">
                <a16:creationId xmlns:a16="http://schemas.microsoft.com/office/drawing/2014/main" id="{F0A56400-A5E9-9540-88B4-F17269627CAF}"/>
              </a:ext>
            </a:extLst>
          </p:cNvPr>
          <p:cNvSpPr txBox="1">
            <a:spLocks/>
          </p:cNvSpPr>
          <p:nvPr/>
        </p:nvSpPr>
        <p:spPr>
          <a:xfrm>
            <a:off x="1524000" y="1418802"/>
            <a:ext cx="7162800" cy="4351338"/>
          </a:xfrm>
          <a:prstGeom prst="rect">
            <a:avLst/>
          </a:prstGeom>
        </p:spPr>
        <p:txBody>
          <a:bodyPr vert="horz" wrap="square"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FFFFFF"/>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dirty="0"/>
              <a:t>By design, the </a:t>
            </a:r>
            <a:r>
              <a:rPr lang="en-US" dirty="0" err="1"/>
              <a:t>Acadience</a:t>
            </a:r>
            <a:r>
              <a:rPr lang="en-US" dirty="0"/>
              <a:t> Math measures are </a:t>
            </a:r>
            <a:r>
              <a:rPr lang="en-US" b="1" dirty="0"/>
              <a:t>brief, powerful indicators </a:t>
            </a:r>
            <a:r>
              <a:rPr lang="en-US" dirty="0"/>
              <a:t>of mathematical skills that: </a:t>
            </a:r>
          </a:p>
          <a:p>
            <a:r>
              <a:rPr lang="en-US" dirty="0"/>
              <a:t>are </a:t>
            </a:r>
            <a:r>
              <a:rPr lang="en-US" b="1" dirty="0"/>
              <a:t>quick </a:t>
            </a:r>
            <a:r>
              <a:rPr lang="en-US" dirty="0"/>
              <a:t>and </a:t>
            </a:r>
            <a:r>
              <a:rPr lang="en-US" b="1" dirty="0"/>
              <a:t>efficient </a:t>
            </a:r>
            <a:r>
              <a:rPr lang="en-US" dirty="0"/>
              <a:t>to administer and score; </a:t>
            </a:r>
          </a:p>
          <a:p>
            <a:r>
              <a:rPr lang="en-US" dirty="0"/>
              <a:t>serve as </a:t>
            </a:r>
            <a:r>
              <a:rPr lang="en-US" b="1" dirty="0"/>
              <a:t>universal screening </a:t>
            </a:r>
            <a:r>
              <a:rPr lang="en-US" dirty="0"/>
              <a:t>(or </a:t>
            </a:r>
            <a:r>
              <a:rPr lang="en-US" b="1" dirty="0"/>
              <a:t>benchmark assessment</a:t>
            </a:r>
            <a:r>
              <a:rPr lang="en-US" dirty="0"/>
              <a:t>) and </a:t>
            </a:r>
            <a:r>
              <a:rPr lang="en-US" b="1" dirty="0"/>
              <a:t>progress monitoring measures</a:t>
            </a:r>
            <a:r>
              <a:rPr lang="en-US" dirty="0"/>
              <a:t>; </a:t>
            </a:r>
          </a:p>
          <a:p>
            <a:r>
              <a:rPr lang="en-US" dirty="0"/>
              <a:t>identify students in need of </a:t>
            </a:r>
            <a:r>
              <a:rPr lang="en-US" b="1" dirty="0"/>
              <a:t>intervention support</a:t>
            </a:r>
            <a:r>
              <a:rPr lang="en-US" dirty="0"/>
              <a:t>; </a:t>
            </a:r>
          </a:p>
          <a:p>
            <a:r>
              <a:rPr lang="en-US" dirty="0"/>
              <a:t>evaluate the </a:t>
            </a:r>
            <a:r>
              <a:rPr lang="en-US" b="1" dirty="0"/>
              <a:t>effectiveness of interventions</a:t>
            </a:r>
            <a:r>
              <a:rPr lang="en-US" dirty="0"/>
              <a:t>; and </a:t>
            </a:r>
          </a:p>
          <a:p>
            <a:r>
              <a:rPr lang="en-US" dirty="0"/>
              <a:t>support the </a:t>
            </a:r>
            <a:r>
              <a:rPr lang="en-US" b="1" dirty="0"/>
              <a:t>Response to Intervention (</a:t>
            </a:r>
            <a:r>
              <a:rPr lang="en-US" b="1" dirty="0" err="1"/>
              <a:t>RtI</a:t>
            </a:r>
            <a:r>
              <a:rPr lang="en-US" b="1" dirty="0"/>
              <a:t>)/multi-tiered model</a:t>
            </a:r>
            <a:r>
              <a:rPr lang="en-US" dirty="0"/>
              <a:t>. </a:t>
            </a:r>
          </a:p>
          <a:p>
            <a:endParaRPr lang="en-US" dirty="0"/>
          </a:p>
        </p:txBody>
      </p:sp>
    </p:spTree>
    <p:extLst>
      <p:ext uri="{BB962C8B-B14F-4D97-AF65-F5344CB8AC3E}">
        <p14:creationId xmlns:p14="http://schemas.microsoft.com/office/powerpoint/2010/main" val="410764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endParaRPr lang="en-US"/>
          </a:p>
        </p:txBody>
      </p:sp>
      <p:sp>
        <p:nvSpPr>
          <p:cNvPr id="5" name="Title 4"/>
          <p:cNvSpPr>
            <a:spLocks noGrp="1"/>
          </p:cNvSpPr>
          <p:nvPr>
            <p:ph type="title"/>
          </p:nvPr>
        </p:nvSpPr>
        <p:spPr>
          <a:xfrm>
            <a:off x="1524000" y="0"/>
            <a:ext cx="7620000" cy="6857999"/>
          </a:xfrm>
          <a:solidFill>
            <a:srgbClr val="00B0F0"/>
          </a:solidFill>
        </p:spPr>
        <p:txBody>
          <a:bodyPr/>
          <a:lstStyle/>
          <a:p>
            <a:endParaRPr lang="en-US" dirty="0"/>
          </a:p>
        </p:txBody>
      </p:sp>
      <p:sp>
        <p:nvSpPr>
          <p:cNvPr id="6" name="Title 6">
            <a:extLst>
              <a:ext uri="{FF2B5EF4-FFF2-40B4-BE49-F238E27FC236}">
                <a16:creationId xmlns:a16="http://schemas.microsoft.com/office/drawing/2014/main" id="{D77B08F8-A7F2-6843-984F-CD869F89913F}"/>
              </a:ext>
            </a:extLst>
          </p:cNvPr>
          <p:cNvSpPr txBox="1">
            <a:spLocks/>
          </p:cNvSpPr>
          <p:nvPr/>
        </p:nvSpPr>
        <p:spPr>
          <a:xfrm>
            <a:off x="1524000" y="0"/>
            <a:ext cx="7162800" cy="947522"/>
          </a:xfrm>
          <a:prstGeom prst="rect">
            <a:avLst/>
          </a:prstGeom>
        </p:spPr>
        <p:txBody>
          <a:bodyPr vert="horz" wrap="square" lIns="91440" tIns="45720" rIns="91440" bIns="45720" rtlCol="0" anchor="b">
            <a:normAutofit/>
          </a:bodyPr>
          <a:lst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a:lstStyle>
          <a:p>
            <a:r>
              <a:rPr lang="en-US" dirty="0"/>
              <a:t>Why use </a:t>
            </a:r>
            <a:r>
              <a:rPr lang="en-US" dirty="0" err="1"/>
              <a:t>Acadience</a:t>
            </a:r>
            <a:r>
              <a:rPr lang="en-US" dirty="0"/>
              <a:t> Math?</a:t>
            </a:r>
          </a:p>
        </p:txBody>
      </p:sp>
      <p:sp>
        <p:nvSpPr>
          <p:cNvPr id="9" name="Content Placeholder 5">
            <a:extLst>
              <a:ext uri="{FF2B5EF4-FFF2-40B4-BE49-F238E27FC236}">
                <a16:creationId xmlns:a16="http://schemas.microsoft.com/office/drawing/2014/main" id="{F0A56400-A5E9-9540-88B4-F17269627CAF}"/>
              </a:ext>
            </a:extLst>
          </p:cNvPr>
          <p:cNvSpPr txBox="1">
            <a:spLocks/>
          </p:cNvSpPr>
          <p:nvPr/>
        </p:nvSpPr>
        <p:spPr>
          <a:xfrm>
            <a:off x="1524000" y="1418802"/>
            <a:ext cx="7162800" cy="4351338"/>
          </a:xfrm>
          <a:prstGeom prst="rect">
            <a:avLst/>
          </a:prstGeom>
        </p:spPr>
        <p:txBody>
          <a:bodyPr vert="horz" wrap="square"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FFFFFF"/>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dirty="0" err="1"/>
              <a:t>Acadience</a:t>
            </a:r>
            <a:r>
              <a:rPr lang="en-US" dirty="0"/>
              <a:t> Math provides reliable and valid universal screening to find students who may be at risk for math difficulties. These measures also help identify the skills to target for instructional support. </a:t>
            </a:r>
            <a:r>
              <a:rPr lang="en-US" dirty="0" err="1"/>
              <a:t>Acadience</a:t>
            </a:r>
            <a:r>
              <a:rPr lang="en-US" dirty="0"/>
              <a:t> Math also provides progress monitoring measures for at-risk students while they receive additional, targeted instruction to close achievement gaps. Finally, these measures assist educators in examining the effectiveness of school-wide math supports. </a:t>
            </a:r>
          </a:p>
          <a:p>
            <a:endParaRPr lang="en-US" dirty="0"/>
          </a:p>
        </p:txBody>
      </p:sp>
    </p:spTree>
    <p:extLst>
      <p:ext uri="{BB962C8B-B14F-4D97-AF65-F5344CB8AC3E}">
        <p14:creationId xmlns:p14="http://schemas.microsoft.com/office/powerpoint/2010/main" val="2411695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endParaRPr lang="en-US"/>
          </a:p>
        </p:txBody>
      </p:sp>
      <p:sp>
        <p:nvSpPr>
          <p:cNvPr id="5" name="Title 4"/>
          <p:cNvSpPr>
            <a:spLocks noGrp="1"/>
          </p:cNvSpPr>
          <p:nvPr>
            <p:ph type="title"/>
          </p:nvPr>
        </p:nvSpPr>
        <p:spPr>
          <a:xfrm>
            <a:off x="1524000" y="0"/>
            <a:ext cx="7620000" cy="6857999"/>
          </a:xfrm>
          <a:solidFill>
            <a:srgbClr val="00B0F0"/>
          </a:solidFill>
        </p:spPr>
        <p:txBody>
          <a:bodyPr/>
          <a:lstStyle/>
          <a:p>
            <a:endParaRPr lang="en-US" dirty="0"/>
          </a:p>
        </p:txBody>
      </p:sp>
      <p:sp>
        <p:nvSpPr>
          <p:cNvPr id="6" name="Title 6">
            <a:extLst>
              <a:ext uri="{FF2B5EF4-FFF2-40B4-BE49-F238E27FC236}">
                <a16:creationId xmlns:a16="http://schemas.microsoft.com/office/drawing/2014/main" id="{D77B08F8-A7F2-6843-984F-CD869F89913F}"/>
              </a:ext>
            </a:extLst>
          </p:cNvPr>
          <p:cNvSpPr txBox="1">
            <a:spLocks/>
          </p:cNvSpPr>
          <p:nvPr/>
        </p:nvSpPr>
        <p:spPr>
          <a:xfrm>
            <a:off x="1524000" y="0"/>
            <a:ext cx="7162800" cy="947522"/>
          </a:xfrm>
          <a:prstGeom prst="rect">
            <a:avLst/>
          </a:prstGeom>
        </p:spPr>
        <p:txBody>
          <a:bodyPr vert="horz" wrap="square" lIns="91440" tIns="45720" rIns="91440" bIns="45720" rtlCol="0" anchor="b">
            <a:normAutofit/>
          </a:bodyPr>
          <a:lst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a:lstStyle>
          <a:p>
            <a:r>
              <a:rPr lang="en-US" dirty="0"/>
              <a:t>Why use </a:t>
            </a:r>
            <a:r>
              <a:rPr lang="en-US" dirty="0" err="1"/>
              <a:t>Acadience</a:t>
            </a:r>
            <a:r>
              <a:rPr lang="en-US" dirty="0"/>
              <a:t> Math?</a:t>
            </a:r>
          </a:p>
        </p:txBody>
      </p:sp>
      <p:sp>
        <p:nvSpPr>
          <p:cNvPr id="9" name="Content Placeholder 5">
            <a:extLst>
              <a:ext uri="{FF2B5EF4-FFF2-40B4-BE49-F238E27FC236}">
                <a16:creationId xmlns:a16="http://schemas.microsoft.com/office/drawing/2014/main" id="{F0A56400-A5E9-9540-88B4-F17269627CAF}"/>
              </a:ext>
            </a:extLst>
          </p:cNvPr>
          <p:cNvSpPr txBox="1">
            <a:spLocks/>
          </p:cNvSpPr>
          <p:nvPr/>
        </p:nvSpPr>
        <p:spPr>
          <a:xfrm>
            <a:off x="1524000" y="1418802"/>
            <a:ext cx="7162800" cy="4351338"/>
          </a:xfrm>
          <a:prstGeom prst="rect">
            <a:avLst/>
          </a:prstGeom>
        </p:spPr>
        <p:txBody>
          <a:bodyPr vert="horz" wrap="square"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FFFFFF"/>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dirty="0"/>
              <a:t>The advantages of </a:t>
            </a:r>
            <a:r>
              <a:rPr lang="en-US" dirty="0" err="1"/>
              <a:t>Acadience</a:t>
            </a:r>
            <a:r>
              <a:rPr lang="en-US" dirty="0"/>
              <a:t> Math are that it: </a:t>
            </a:r>
          </a:p>
          <a:p>
            <a:pPr marL="342900" indent="-342900">
              <a:buFont typeface="Arial" panose="020B0604020202020204" pitchFamily="34" charset="0"/>
              <a:buChar char="•"/>
            </a:pPr>
            <a:r>
              <a:rPr lang="en-US" dirty="0"/>
              <a:t>directly measures math skills that are responsive to instruction; </a:t>
            </a:r>
          </a:p>
          <a:p>
            <a:pPr marL="342900" indent="-342900">
              <a:buFont typeface="Arial" panose="020B0604020202020204" pitchFamily="34" charset="0"/>
              <a:buChar char="•"/>
            </a:pPr>
            <a:r>
              <a:rPr lang="en-US" dirty="0"/>
              <a:t>is standardized; </a:t>
            </a:r>
          </a:p>
          <a:p>
            <a:pPr marL="342900" indent="-342900">
              <a:buFont typeface="Arial" panose="020B0604020202020204" pitchFamily="34" charset="0"/>
              <a:buChar char="•"/>
            </a:pPr>
            <a:r>
              <a:rPr lang="en-US" dirty="0"/>
              <a:t>is thoroughly researched, reliable, and valid; </a:t>
            </a:r>
          </a:p>
          <a:p>
            <a:pPr marL="342900" indent="-342900">
              <a:buFont typeface="Arial" panose="020B0604020202020204" pitchFamily="34" charset="0"/>
              <a:buChar char="•"/>
            </a:pPr>
            <a:r>
              <a:rPr lang="en-US" dirty="0"/>
              <a:t>is designed for use within a problem-solving, Outcomes-Driven Model of decision-making; </a:t>
            </a:r>
          </a:p>
          <a:p>
            <a:pPr marL="342900" indent="-342900">
              <a:buFont typeface="Arial" panose="020B0604020202020204" pitchFamily="34" charset="0"/>
              <a:buChar char="•"/>
            </a:pPr>
            <a:r>
              <a:rPr lang="en-US" dirty="0"/>
              <a:t>provides research-based benchmark goals for interpreting results; and </a:t>
            </a:r>
          </a:p>
          <a:p>
            <a:pPr marL="342900" indent="-342900">
              <a:buFont typeface="Arial" panose="020B0604020202020204" pitchFamily="34" charset="0"/>
              <a:buChar char="•"/>
            </a:pPr>
            <a:r>
              <a:rPr lang="en-US" dirty="0"/>
              <a:t>is efficient and economical.</a:t>
            </a:r>
          </a:p>
          <a:p>
            <a:endParaRPr lang="en-US" dirty="0"/>
          </a:p>
        </p:txBody>
      </p:sp>
    </p:spTree>
    <p:extLst>
      <p:ext uri="{BB962C8B-B14F-4D97-AF65-F5344CB8AC3E}">
        <p14:creationId xmlns:p14="http://schemas.microsoft.com/office/powerpoint/2010/main" val="3848150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endParaRPr lang="en-US"/>
          </a:p>
        </p:txBody>
      </p:sp>
      <p:sp>
        <p:nvSpPr>
          <p:cNvPr id="5" name="Title 4"/>
          <p:cNvSpPr>
            <a:spLocks noGrp="1"/>
          </p:cNvSpPr>
          <p:nvPr>
            <p:ph type="title"/>
          </p:nvPr>
        </p:nvSpPr>
        <p:spPr>
          <a:xfrm>
            <a:off x="1524000" y="0"/>
            <a:ext cx="7620000" cy="6857999"/>
          </a:xfrm>
          <a:solidFill>
            <a:srgbClr val="00B0F0"/>
          </a:solidFill>
        </p:spPr>
        <p:txBody>
          <a:bodyPr/>
          <a:lstStyle/>
          <a:p>
            <a:endParaRPr lang="en-US" dirty="0"/>
          </a:p>
        </p:txBody>
      </p:sp>
      <p:sp>
        <p:nvSpPr>
          <p:cNvPr id="6" name="Title 6">
            <a:extLst>
              <a:ext uri="{FF2B5EF4-FFF2-40B4-BE49-F238E27FC236}">
                <a16:creationId xmlns:a16="http://schemas.microsoft.com/office/drawing/2014/main" id="{D77B08F8-A7F2-6843-984F-CD869F89913F}"/>
              </a:ext>
            </a:extLst>
          </p:cNvPr>
          <p:cNvSpPr txBox="1">
            <a:spLocks/>
          </p:cNvSpPr>
          <p:nvPr/>
        </p:nvSpPr>
        <p:spPr>
          <a:xfrm>
            <a:off x="1524000" y="0"/>
            <a:ext cx="7162800" cy="947522"/>
          </a:xfrm>
          <a:prstGeom prst="rect">
            <a:avLst/>
          </a:prstGeom>
        </p:spPr>
        <p:txBody>
          <a:bodyPr vert="horz" wrap="square" lIns="91440" tIns="45720" rIns="91440" bIns="45720" rtlCol="0" anchor="b">
            <a:normAutofit fontScale="85000" lnSpcReduction="20000"/>
          </a:bodyPr>
          <a:lst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a:lstStyle>
          <a:p>
            <a:r>
              <a:rPr lang="en-US" dirty="0" err="1"/>
              <a:t>Acadience</a:t>
            </a:r>
            <a:r>
              <a:rPr lang="en-US" dirty="0"/>
              <a:t> K-1 Early Numeracy Math Assessments</a:t>
            </a:r>
          </a:p>
        </p:txBody>
      </p:sp>
      <p:sp>
        <p:nvSpPr>
          <p:cNvPr id="9" name="Content Placeholder 5">
            <a:extLst>
              <a:ext uri="{FF2B5EF4-FFF2-40B4-BE49-F238E27FC236}">
                <a16:creationId xmlns:a16="http://schemas.microsoft.com/office/drawing/2014/main" id="{F0A56400-A5E9-9540-88B4-F17269627CAF}"/>
              </a:ext>
            </a:extLst>
          </p:cNvPr>
          <p:cNvSpPr txBox="1">
            <a:spLocks/>
          </p:cNvSpPr>
          <p:nvPr/>
        </p:nvSpPr>
        <p:spPr>
          <a:xfrm>
            <a:off x="1524000" y="1418802"/>
            <a:ext cx="7162800" cy="4351338"/>
          </a:xfrm>
          <a:prstGeom prst="rect">
            <a:avLst/>
          </a:prstGeom>
        </p:spPr>
        <p:txBody>
          <a:bodyPr vert="horz" wrap="square" lIns="91440" tIns="45720" rIns="91440" bIns="45720" rtlCol="0">
            <a:normAutofit fontScale="7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FFFFFF"/>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b="1" i="1" dirty="0"/>
              <a:t>Beginning Quantity Discrimination </a:t>
            </a:r>
            <a:r>
              <a:rPr lang="en-US" dirty="0"/>
              <a:t>BQD assesses discrimination between two quantities. It is an indirect measure of subitizing, the ability to instantly judge the number associated with a group of items. BQD is administered from the beginning to the end of kindergarten. </a:t>
            </a:r>
          </a:p>
          <a:p>
            <a:r>
              <a:rPr lang="en-US" b="1" i="1" dirty="0"/>
              <a:t>Number Identification </a:t>
            </a:r>
            <a:r>
              <a:rPr lang="en-US" dirty="0"/>
              <a:t>NID assesses ability to orally name the numerals 1 through 99. It is administered from the beginning of kindergarten to the beginning of first grade. </a:t>
            </a:r>
          </a:p>
          <a:p>
            <a:r>
              <a:rPr lang="en-US" b="1" i="1" dirty="0"/>
              <a:t>Next Number Fluency </a:t>
            </a:r>
            <a:r>
              <a:rPr lang="en-US" dirty="0"/>
              <a:t>NNF assesses the ability to extend the counting sequence. The task is administered orally, with the assessor saying a number and the student saying the next higher number. NNF is administered from the beginning  of kindergarten to the beginning of first grade. </a:t>
            </a:r>
          </a:p>
          <a:p>
            <a:r>
              <a:rPr lang="en-US" b="1" i="1" dirty="0"/>
              <a:t>Advanced Quantity Discrimination </a:t>
            </a:r>
            <a:r>
              <a:rPr lang="en-US" dirty="0"/>
              <a:t>AQD assesses discrimination between two quantities. The student is asked to name the larger of two numbers. AQD is administered from the beginning to the end of first grade. </a:t>
            </a:r>
          </a:p>
          <a:p>
            <a:r>
              <a:rPr lang="en-US" b="1" i="1" dirty="0"/>
              <a:t>Missing Number Fluency </a:t>
            </a:r>
            <a:r>
              <a:rPr lang="en-US" dirty="0"/>
              <a:t>MNF assesses the ability to extend a counting sequence counting by 1s, 5s, and 10s. The student is provided with a sequence of four numbers with one number missing and asked to name the missing number. MNF is administered from the beginning to the end of first grade. </a:t>
            </a:r>
          </a:p>
          <a:p>
            <a:endParaRPr lang="en-US" dirty="0"/>
          </a:p>
        </p:txBody>
      </p:sp>
    </p:spTree>
    <p:extLst>
      <p:ext uri="{BB962C8B-B14F-4D97-AF65-F5344CB8AC3E}">
        <p14:creationId xmlns:p14="http://schemas.microsoft.com/office/powerpoint/2010/main" val="1663423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endParaRPr lang="en-US"/>
          </a:p>
        </p:txBody>
      </p:sp>
      <p:sp>
        <p:nvSpPr>
          <p:cNvPr id="5" name="Title 4"/>
          <p:cNvSpPr>
            <a:spLocks noGrp="1"/>
          </p:cNvSpPr>
          <p:nvPr>
            <p:ph type="title"/>
          </p:nvPr>
        </p:nvSpPr>
        <p:spPr>
          <a:xfrm>
            <a:off x="1524000" y="0"/>
            <a:ext cx="7620000" cy="6857999"/>
          </a:xfrm>
          <a:solidFill>
            <a:srgbClr val="00B0F0"/>
          </a:solidFill>
        </p:spPr>
        <p:txBody>
          <a:bodyPr/>
          <a:lstStyle/>
          <a:p>
            <a:endParaRPr lang="en-US" dirty="0"/>
          </a:p>
        </p:txBody>
      </p:sp>
      <p:sp>
        <p:nvSpPr>
          <p:cNvPr id="6" name="Title 6">
            <a:extLst>
              <a:ext uri="{FF2B5EF4-FFF2-40B4-BE49-F238E27FC236}">
                <a16:creationId xmlns:a16="http://schemas.microsoft.com/office/drawing/2014/main" id="{D77B08F8-A7F2-6843-984F-CD869F89913F}"/>
              </a:ext>
            </a:extLst>
          </p:cNvPr>
          <p:cNvSpPr txBox="1">
            <a:spLocks/>
          </p:cNvSpPr>
          <p:nvPr/>
        </p:nvSpPr>
        <p:spPr>
          <a:xfrm>
            <a:off x="1524000" y="0"/>
            <a:ext cx="7162800" cy="947522"/>
          </a:xfrm>
          <a:prstGeom prst="rect">
            <a:avLst/>
          </a:prstGeom>
        </p:spPr>
        <p:txBody>
          <a:bodyPr vert="horz" wrap="square" lIns="91440" tIns="45720" rIns="91440" bIns="45720" rtlCol="0" anchor="b">
            <a:normAutofit fontScale="92500"/>
          </a:bodyPr>
          <a:lst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a:lstStyle>
          <a:p>
            <a:r>
              <a:rPr lang="en-US" dirty="0" err="1"/>
              <a:t>Acadience</a:t>
            </a:r>
            <a:r>
              <a:rPr lang="en-US" dirty="0"/>
              <a:t> 1-4 Math Assessments</a:t>
            </a:r>
          </a:p>
        </p:txBody>
      </p:sp>
      <p:sp>
        <p:nvSpPr>
          <p:cNvPr id="9" name="Content Placeholder 5">
            <a:extLst>
              <a:ext uri="{FF2B5EF4-FFF2-40B4-BE49-F238E27FC236}">
                <a16:creationId xmlns:a16="http://schemas.microsoft.com/office/drawing/2014/main" id="{F0A56400-A5E9-9540-88B4-F17269627CAF}"/>
              </a:ext>
            </a:extLst>
          </p:cNvPr>
          <p:cNvSpPr txBox="1">
            <a:spLocks/>
          </p:cNvSpPr>
          <p:nvPr/>
        </p:nvSpPr>
        <p:spPr>
          <a:xfrm>
            <a:off x="1524000" y="1418802"/>
            <a:ext cx="7162800" cy="4351338"/>
          </a:xfrm>
          <a:prstGeom prst="rect">
            <a:avLst/>
          </a:prstGeom>
        </p:spPr>
        <p:txBody>
          <a:bodyPr vert="horz" wrap="square"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FFFFFF"/>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b="1" i="1" dirty="0"/>
              <a:t>Computation </a:t>
            </a:r>
            <a:r>
              <a:rPr lang="en-US" dirty="0"/>
              <a:t>Computation assesses the basic skills of math computation. It can be administered individually or to groups. Students work basic computation problems under standardized conditions and time limits, which depend on grade level. Computation is administered in grades 1–4. </a:t>
            </a:r>
          </a:p>
          <a:p>
            <a:r>
              <a:rPr lang="en-US" b="1" i="1" dirty="0"/>
              <a:t>Concepts and Applications </a:t>
            </a:r>
            <a:r>
              <a:rPr lang="en-US" dirty="0"/>
              <a:t>Concepts and Applications assesses the basic skills of understanding mathematical concepts and vocabulary and applying that knowledge to solve mathematical problems. It can be administered individually or to groups. Students work problems under standardized conditions and time limits, which are dependent on grade level. Concepts and Applications is administered in grades 2–4. </a:t>
            </a:r>
          </a:p>
          <a:p>
            <a:endParaRPr lang="en-US" dirty="0"/>
          </a:p>
        </p:txBody>
      </p:sp>
    </p:spTree>
    <p:extLst>
      <p:ext uri="{BB962C8B-B14F-4D97-AF65-F5344CB8AC3E}">
        <p14:creationId xmlns:p14="http://schemas.microsoft.com/office/powerpoint/2010/main" val="1811736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endParaRPr lang="en-US"/>
          </a:p>
        </p:txBody>
      </p:sp>
      <p:sp>
        <p:nvSpPr>
          <p:cNvPr id="5" name="Title 4"/>
          <p:cNvSpPr>
            <a:spLocks noGrp="1"/>
          </p:cNvSpPr>
          <p:nvPr>
            <p:ph type="title"/>
          </p:nvPr>
        </p:nvSpPr>
        <p:spPr>
          <a:xfrm>
            <a:off x="1524000" y="0"/>
            <a:ext cx="7620000" cy="6857999"/>
          </a:xfrm>
          <a:solidFill>
            <a:srgbClr val="00B0F0"/>
          </a:solidFill>
        </p:spPr>
        <p:txBody>
          <a:bodyPr/>
          <a:lstStyle/>
          <a:p>
            <a:endParaRPr lang="en-US" dirty="0"/>
          </a:p>
        </p:txBody>
      </p:sp>
      <p:sp>
        <p:nvSpPr>
          <p:cNvPr id="6" name="Title 6">
            <a:extLst>
              <a:ext uri="{FF2B5EF4-FFF2-40B4-BE49-F238E27FC236}">
                <a16:creationId xmlns:a16="http://schemas.microsoft.com/office/drawing/2014/main" id="{D77B08F8-A7F2-6843-984F-CD869F89913F}"/>
              </a:ext>
            </a:extLst>
          </p:cNvPr>
          <p:cNvSpPr txBox="1">
            <a:spLocks/>
          </p:cNvSpPr>
          <p:nvPr/>
        </p:nvSpPr>
        <p:spPr>
          <a:xfrm>
            <a:off x="1524000" y="0"/>
            <a:ext cx="7162800" cy="947522"/>
          </a:xfrm>
          <a:prstGeom prst="rect">
            <a:avLst/>
          </a:prstGeom>
        </p:spPr>
        <p:txBody>
          <a:bodyPr vert="horz" wrap="square" lIns="91440" tIns="45720" rIns="91440" bIns="45720" rtlCol="0" anchor="b">
            <a:normAutofit fontScale="85000" lnSpcReduction="10000"/>
          </a:bodyPr>
          <a:lst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a:lstStyle>
          <a:p>
            <a:r>
              <a:rPr lang="en-US" dirty="0"/>
              <a:t>Example Computation Worksheets</a:t>
            </a:r>
          </a:p>
        </p:txBody>
      </p:sp>
      <p:pic>
        <p:nvPicPr>
          <p:cNvPr id="7" name="Picture 6">
            <a:extLst>
              <a:ext uri="{FF2B5EF4-FFF2-40B4-BE49-F238E27FC236}">
                <a16:creationId xmlns:a16="http://schemas.microsoft.com/office/drawing/2014/main" id="{B5F9C740-9D2B-A549-93F9-8567D557B19B}"/>
              </a:ext>
            </a:extLst>
          </p:cNvPr>
          <p:cNvPicPr>
            <a:picLocks noChangeAspect="1"/>
          </p:cNvPicPr>
          <p:nvPr/>
        </p:nvPicPr>
        <p:blipFill>
          <a:blip r:embed="rId2"/>
          <a:stretch>
            <a:fillRect/>
          </a:stretch>
        </p:blipFill>
        <p:spPr>
          <a:xfrm>
            <a:off x="1809750" y="1075174"/>
            <a:ext cx="4658388" cy="5782826"/>
          </a:xfrm>
          <a:prstGeom prst="rect">
            <a:avLst/>
          </a:prstGeom>
        </p:spPr>
      </p:pic>
    </p:spTree>
    <p:extLst>
      <p:ext uri="{BB962C8B-B14F-4D97-AF65-F5344CB8AC3E}">
        <p14:creationId xmlns:p14="http://schemas.microsoft.com/office/powerpoint/2010/main" val="2871479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endParaRPr lang="en-US"/>
          </a:p>
        </p:txBody>
      </p:sp>
      <p:sp>
        <p:nvSpPr>
          <p:cNvPr id="5" name="Title 4"/>
          <p:cNvSpPr>
            <a:spLocks noGrp="1"/>
          </p:cNvSpPr>
          <p:nvPr>
            <p:ph type="title"/>
          </p:nvPr>
        </p:nvSpPr>
        <p:spPr>
          <a:xfrm>
            <a:off x="1524000" y="0"/>
            <a:ext cx="7620000" cy="6857999"/>
          </a:xfrm>
          <a:solidFill>
            <a:srgbClr val="00B0F0"/>
          </a:solidFill>
        </p:spPr>
        <p:txBody>
          <a:bodyPr/>
          <a:lstStyle/>
          <a:p>
            <a:endParaRPr lang="en-US" dirty="0"/>
          </a:p>
        </p:txBody>
      </p:sp>
      <p:sp>
        <p:nvSpPr>
          <p:cNvPr id="6" name="Title 6">
            <a:extLst>
              <a:ext uri="{FF2B5EF4-FFF2-40B4-BE49-F238E27FC236}">
                <a16:creationId xmlns:a16="http://schemas.microsoft.com/office/drawing/2014/main" id="{D77B08F8-A7F2-6843-984F-CD869F89913F}"/>
              </a:ext>
            </a:extLst>
          </p:cNvPr>
          <p:cNvSpPr txBox="1">
            <a:spLocks/>
          </p:cNvSpPr>
          <p:nvPr/>
        </p:nvSpPr>
        <p:spPr>
          <a:xfrm>
            <a:off x="1524000" y="0"/>
            <a:ext cx="7162800" cy="947522"/>
          </a:xfrm>
          <a:prstGeom prst="rect">
            <a:avLst/>
          </a:prstGeom>
        </p:spPr>
        <p:txBody>
          <a:bodyPr vert="horz" wrap="square" lIns="91440" tIns="45720" rIns="91440" bIns="45720" rtlCol="0" anchor="b">
            <a:normAutofit fontScale="85000" lnSpcReduction="20000"/>
          </a:bodyPr>
          <a:lst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a:lstStyle>
          <a:p>
            <a:r>
              <a:rPr lang="en-US" dirty="0"/>
              <a:t>Example Concepts &amp; Applications Worksheets</a:t>
            </a:r>
          </a:p>
        </p:txBody>
      </p:sp>
      <p:pic>
        <p:nvPicPr>
          <p:cNvPr id="8" name="Picture 7">
            <a:extLst>
              <a:ext uri="{FF2B5EF4-FFF2-40B4-BE49-F238E27FC236}">
                <a16:creationId xmlns:a16="http://schemas.microsoft.com/office/drawing/2014/main" id="{9B7F520D-41D1-0B43-8905-B0F2E791E42D}"/>
              </a:ext>
            </a:extLst>
          </p:cNvPr>
          <p:cNvPicPr>
            <a:picLocks noChangeAspect="1"/>
          </p:cNvPicPr>
          <p:nvPr/>
        </p:nvPicPr>
        <p:blipFill>
          <a:blip r:embed="rId2"/>
          <a:stretch>
            <a:fillRect/>
          </a:stretch>
        </p:blipFill>
        <p:spPr>
          <a:xfrm>
            <a:off x="1809750" y="1087820"/>
            <a:ext cx="4648200" cy="5770179"/>
          </a:xfrm>
          <a:prstGeom prst="rect">
            <a:avLst/>
          </a:prstGeom>
        </p:spPr>
      </p:pic>
    </p:spTree>
    <p:extLst>
      <p:ext uri="{BB962C8B-B14F-4D97-AF65-F5344CB8AC3E}">
        <p14:creationId xmlns:p14="http://schemas.microsoft.com/office/powerpoint/2010/main" val="2039746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endParaRPr lang="en-US"/>
          </a:p>
        </p:txBody>
      </p:sp>
      <p:sp>
        <p:nvSpPr>
          <p:cNvPr id="5" name="Title 4"/>
          <p:cNvSpPr>
            <a:spLocks noGrp="1"/>
          </p:cNvSpPr>
          <p:nvPr>
            <p:ph type="title"/>
          </p:nvPr>
        </p:nvSpPr>
        <p:spPr>
          <a:xfrm>
            <a:off x="1524000" y="0"/>
            <a:ext cx="7620000" cy="6857999"/>
          </a:xfrm>
          <a:solidFill>
            <a:srgbClr val="00B0F0"/>
          </a:solidFill>
        </p:spPr>
        <p:txBody>
          <a:bodyPr/>
          <a:lstStyle/>
          <a:p>
            <a:endParaRPr lang="en-US" dirty="0"/>
          </a:p>
        </p:txBody>
      </p:sp>
      <p:sp>
        <p:nvSpPr>
          <p:cNvPr id="6" name="Title 6">
            <a:extLst>
              <a:ext uri="{FF2B5EF4-FFF2-40B4-BE49-F238E27FC236}">
                <a16:creationId xmlns:a16="http://schemas.microsoft.com/office/drawing/2014/main" id="{D77B08F8-A7F2-6843-984F-CD869F89913F}"/>
              </a:ext>
            </a:extLst>
          </p:cNvPr>
          <p:cNvSpPr txBox="1">
            <a:spLocks/>
          </p:cNvSpPr>
          <p:nvPr/>
        </p:nvSpPr>
        <p:spPr>
          <a:xfrm>
            <a:off x="1524000" y="0"/>
            <a:ext cx="7162800" cy="947522"/>
          </a:xfrm>
          <a:prstGeom prst="rect">
            <a:avLst/>
          </a:prstGeom>
        </p:spPr>
        <p:txBody>
          <a:bodyPr vert="horz" wrap="square" lIns="91440" tIns="45720" rIns="91440" bIns="45720" rtlCol="0" anchor="b">
            <a:normAutofit/>
          </a:bodyPr>
          <a:lst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a:lstStyle>
          <a:p>
            <a:r>
              <a:rPr lang="en-US" dirty="0"/>
              <a:t>Sample Reports</a:t>
            </a:r>
          </a:p>
        </p:txBody>
      </p:sp>
      <p:sp>
        <p:nvSpPr>
          <p:cNvPr id="11" name="Title 6">
            <a:extLst>
              <a:ext uri="{FF2B5EF4-FFF2-40B4-BE49-F238E27FC236}">
                <a16:creationId xmlns:a16="http://schemas.microsoft.com/office/drawing/2014/main" id="{12745480-BA5F-4E4E-BCB2-FD73588304A7}"/>
              </a:ext>
            </a:extLst>
          </p:cNvPr>
          <p:cNvSpPr txBox="1">
            <a:spLocks/>
          </p:cNvSpPr>
          <p:nvPr/>
        </p:nvSpPr>
        <p:spPr>
          <a:xfrm>
            <a:off x="1524000" y="947521"/>
            <a:ext cx="7162800" cy="4254674"/>
          </a:xfrm>
          <a:prstGeom prst="rect">
            <a:avLst/>
          </a:prstGeom>
        </p:spPr>
        <p:txBody>
          <a:bodyPr vert="horz" wrap="square" lIns="91440" tIns="45720" rIns="91440" bIns="45720" rtlCol="0" anchor="b">
            <a:normAutofit lnSpcReduction="10000"/>
          </a:bodyPr>
          <a:lst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a:lstStyle>
          <a:p>
            <a:pPr marL="571500" indent="-571500">
              <a:buFont typeface="Arial" panose="020B0604020202020204" pitchFamily="34" charset="0"/>
              <a:buChar char="•"/>
            </a:pPr>
            <a:r>
              <a:rPr lang="en-US" dirty="0">
                <a:hlinkClick r:id="rId2"/>
              </a:rPr>
              <a:t>Kindergarten</a:t>
            </a:r>
            <a:endParaRPr lang="en-US" dirty="0">
              <a:hlinkClick r:id="rId3"/>
            </a:endParaRPr>
          </a:p>
          <a:p>
            <a:pPr marL="571500" indent="-571500">
              <a:buFont typeface="Arial" panose="020B0604020202020204" pitchFamily="34" charset="0"/>
              <a:buChar char="•"/>
            </a:pPr>
            <a:r>
              <a:rPr lang="en-US" dirty="0">
                <a:hlinkClick r:id="rId3"/>
              </a:rPr>
              <a:t>First Grade</a:t>
            </a:r>
            <a:endParaRPr lang="en-US" dirty="0"/>
          </a:p>
          <a:p>
            <a:pPr marL="571500" indent="-571500">
              <a:buFont typeface="Arial" panose="020B0604020202020204" pitchFamily="34" charset="0"/>
              <a:buChar char="•"/>
            </a:pPr>
            <a:r>
              <a:rPr lang="en-US" dirty="0">
                <a:hlinkClick r:id="rId4"/>
              </a:rPr>
              <a:t>Second Grade</a:t>
            </a:r>
            <a:endParaRPr lang="en-US" dirty="0"/>
          </a:p>
          <a:p>
            <a:pPr marL="571500" indent="-571500">
              <a:buFont typeface="Arial" panose="020B0604020202020204" pitchFamily="34" charset="0"/>
              <a:buChar char="•"/>
            </a:pPr>
            <a:r>
              <a:rPr lang="en-US" dirty="0">
                <a:hlinkClick r:id="rId5"/>
              </a:rPr>
              <a:t>School Overview</a:t>
            </a:r>
            <a:endParaRPr lang="en-US" dirty="0"/>
          </a:p>
          <a:p>
            <a:pPr marL="571500" indent="-571500">
              <a:buFont typeface="Arial" panose="020B0604020202020204" pitchFamily="34" charset="0"/>
              <a:buChar char="•"/>
            </a:pPr>
            <a:r>
              <a:rPr lang="en-US" dirty="0">
                <a:hlinkClick r:id="rId6"/>
              </a:rPr>
              <a:t>Status Report</a:t>
            </a:r>
            <a:endParaRPr lang="en-US" dirty="0"/>
          </a:p>
          <a:p>
            <a:pPr marL="571500" indent="-571500">
              <a:buFont typeface="Arial" panose="020B0604020202020204" pitchFamily="34" charset="0"/>
              <a:buChar char="•"/>
            </a:pPr>
            <a:r>
              <a:rPr lang="en-US" dirty="0">
                <a:hlinkClick r:id="rId7"/>
              </a:rPr>
              <a:t>Grouping Worksheet</a:t>
            </a:r>
            <a:endParaRPr lang="en-US" dirty="0"/>
          </a:p>
          <a:p>
            <a:pPr marL="571500" indent="-571500">
              <a:buFont typeface="Arial" panose="020B0604020202020204" pitchFamily="34" charset="0"/>
              <a:buChar char="•"/>
            </a:pPr>
            <a:r>
              <a:rPr lang="en-US" dirty="0">
                <a:hlinkClick r:id="rId8"/>
              </a:rPr>
              <a:t>Progress Monitoring Graph</a:t>
            </a:r>
            <a:endParaRPr lang="en-US" dirty="0"/>
          </a:p>
        </p:txBody>
      </p:sp>
    </p:spTree>
    <p:extLst>
      <p:ext uri="{BB962C8B-B14F-4D97-AF65-F5344CB8AC3E}">
        <p14:creationId xmlns:p14="http://schemas.microsoft.com/office/powerpoint/2010/main" val="30207545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c1a3f57d45529e5735654b586bd2a24a8d26e9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thematics_am_33_PowerPlugs_Template.v17.11.s_trial.potx" id="{C09A4D0B-DFAD-4A21-A9E5-AF558597CE41}" vid="{F2EE4589-91BE-4DA6-A27F-720A30CDC9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158</TotalTime>
  <Words>602</Words>
  <Application>Microsoft Macintosh PowerPoint</Application>
  <PresentationFormat>On-screen Show (4:3)</PresentationFormat>
  <Paragraphs>41</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Times New Roman</vt:lpstr>
      <vt:lpstr>Office Theme</vt:lpstr>
      <vt:lpstr>Acadience Math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5</cp:revision>
  <dcterms:created xsi:type="dcterms:W3CDTF">2020-09-02T13:10:53Z</dcterms:created>
  <dcterms:modified xsi:type="dcterms:W3CDTF">2020-09-08T19:08:13Z</dcterms:modified>
</cp:coreProperties>
</file>