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587DF-A7EC-41F0-A31A-A1339039BD3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594F57-7F48-445D-B64B-F39CAA7C157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Calibri" pitchFamily="34" charset="0"/>
            </a:rPr>
            <a:t>Traditional</a:t>
          </a:r>
          <a:endParaRPr lang="en-US" b="1" dirty="0">
            <a:solidFill>
              <a:schemeClr val="tx1"/>
            </a:solidFill>
            <a:latin typeface="Calibri" pitchFamily="34" charset="0"/>
          </a:endParaRPr>
        </a:p>
      </dgm:t>
    </dgm:pt>
    <dgm:pt modelId="{D469E83A-9B47-4D56-AB01-0BBA690062CA}" type="parTrans" cxnId="{E45A9A2C-7D94-487E-9262-7F8DC3821D07}">
      <dgm:prSet/>
      <dgm:spPr/>
      <dgm:t>
        <a:bodyPr/>
        <a:lstStyle/>
        <a:p>
          <a:endParaRPr lang="en-US"/>
        </a:p>
      </dgm:t>
    </dgm:pt>
    <dgm:pt modelId="{C5BC4AD4-907F-4876-A78D-540D9A8A66C3}" type="sibTrans" cxnId="{E45A9A2C-7D94-487E-9262-7F8DC3821D07}">
      <dgm:prSet/>
      <dgm:spPr/>
      <dgm:t>
        <a:bodyPr/>
        <a:lstStyle/>
        <a:p>
          <a:endParaRPr lang="en-US"/>
        </a:p>
      </dgm:t>
    </dgm:pt>
    <dgm:pt modelId="{CF3D508F-DB0E-43CD-8AF0-149486442A1D}">
      <dgm:prSet phldrT="[Text]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dirty="0" smtClean="0">
              <a:latin typeface="Calibri" pitchFamily="34" charset="0"/>
            </a:rPr>
            <a:t>Printed sources</a:t>
          </a:r>
          <a:endParaRPr lang="en-US" dirty="0">
            <a:latin typeface="Calibri" pitchFamily="34" charset="0"/>
          </a:endParaRPr>
        </a:p>
      </dgm:t>
    </dgm:pt>
    <dgm:pt modelId="{63EEF619-73AF-4C1B-B7A6-E93C6BCFF3B8}" type="parTrans" cxnId="{9FF388BA-B2B9-419F-83D9-52856D0006C5}">
      <dgm:prSet/>
      <dgm:spPr/>
      <dgm:t>
        <a:bodyPr/>
        <a:lstStyle/>
        <a:p>
          <a:endParaRPr lang="en-US"/>
        </a:p>
      </dgm:t>
    </dgm:pt>
    <dgm:pt modelId="{06A97F9E-13A5-49DF-B4F8-73EC00923523}" type="sibTrans" cxnId="{9FF388BA-B2B9-419F-83D9-52856D0006C5}">
      <dgm:prSet/>
      <dgm:spPr/>
      <dgm:t>
        <a:bodyPr/>
        <a:lstStyle/>
        <a:p>
          <a:endParaRPr lang="en-US"/>
        </a:p>
      </dgm:t>
    </dgm:pt>
    <dgm:pt modelId="{0C29AE08-710F-4B8D-AAAF-AFD53F5D2881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Calibri" pitchFamily="34" charset="0"/>
            </a:rPr>
            <a:t>Electronic</a:t>
          </a:r>
          <a:endParaRPr lang="en-US" b="1" dirty="0">
            <a:solidFill>
              <a:schemeClr val="tx1"/>
            </a:solidFill>
            <a:latin typeface="Calibri" pitchFamily="34" charset="0"/>
          </a:endParaRPr>
        </a:p>
      </dgm:t>
    </dgm:pt>
    <dgm:pt modelId="{6A439D22-243E-4F07-8B40-0027C363941A}" type="parTrans" cxnId="{3A462B61-B89B-4A16-8746-2B18F441172C}">
      <dgm:prSet/>
      <dgm:spPr/>
      <dgm:t>
        <a:bodyPr/>
        <a:lstStyle/>
        <a:p>
          <a:endParaRPr lang="en-US"/>
        </a:p>
      </dgm:t>
    </dgm:pt>
    <dgm:pt modelId="{66F6F320-7FAF-48E3-816D-929C629917BE}" type="sibTrans" cxnId="{3A462B61-B89B-4A16-8746-2B18F441172C}">
      <dgm:prSet/>
      <dgm:spPr/>
      <dgm:t>
        <a:bodyPr/>
        <a:lstStyle/>
        <a:p>
          <a:endParaRPr lang="en-US"/>
        </a:p>
      </dgm:t>
    </dgm:pt>
    <dgm:pt modelId="{CDA0F7A1-996F-46AC-8DB4-4DBBAF5EF2BE}">
      <dgm:prSet phldrT="[Text]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dirty="0" smtClean="0">
              <a:latin typeface="Calibri" pitchFamily="34" charset="0"/>
            </a:rPr>
            <a:t>Career guidance information</a:t>
          </a:r>
          <a:endParaRPr lang="en-US" dirty="0">
            <a:latin typeface="Calibri" pitchFamily="34" charset="0"/>
          </a:endParaRPr>
        </a:p>
      </dgm:t>
    </dgm:pt>
    <dgm:pt modelId="{9149781A-1F84-4A9E-8964-0A4BBB488398}" type="parTrans" cxnId="{B910B10D-5455-4232-9E11-267A52B841E6}">
      <dgm:prSet/>
      <dgm:spPr/>
      <dgm:t>
        <a:bodyPr/>
        <a:lstStyle/>
        <a:p>
          <a:endParaRPr lang="en-US"/>
        </a:p>
      </dgm:t>
    </dgm:pt>
    <dgm:pt modelId="{D3AE6D1F-F244-42A8-9663-028388F7E255}" type="sibTrans" cxnId="{B910B10D-5455-4232-9E11-267A52B841E6}">
      <dgm:prSet/>
      <dgm:spPr/>
      <dgm:t>
        <a:bodyPr/>
        <a:lstStyle/>
        <a:p>
          <a:endParaRPr lang="en-US"/>
        </a:p>
      </dgm:t>
    </dgm:pt>
    <dgm:pt modelId="{93B087A3-D4FB-45F4-AE33-F3681DE868CB}">
      <dgm:prSet phldrT="[Text]"/>
      <dgm:spPr/>
      <dgm:t>
        <a:bodyPr/>
        <a:lstStyle/>
        <a:p>
          <a:pPr>
            <a:lnSpc>
              <a:spcPct val="90000"/>
            </a:lnSpc>
            <a:spcBef>
              <a:spcPct val="0"/>
            </a:spcBef>
          </a:pPr>
          <a:endParaRPr lang="en-US" dirty="0">
            <a:latin typeface="Calibri" pitchFamily="34" charset="0"/>
          </a:endParaRPr>
        </a:p>
      </dgm:t>
    </dgm:pt>
    <dgm:pt modelId="{23436496-5351-40AB-A99B-62CBAF31B514}" type="parTrans" cxnId="{5BBA6E74-CBD4-48DC-8E2D-1587403441BF}">
      <dgm:prSet/>
      <dgm:spPr/>
      <dgm:t>
        <a:bodyPr/>
        <a:lstStyle/>
        <a:p>
          <a:endParaRPr lang="en-US"/>
        </a:p>
      </dgm:t>
    </dgm:pt>
    <dgm:pt modelId="{EAB7C7E2-4BF1-4786-A8B9-3B9D118A9786}" type="sibTrans" cxnId="{5BBA6E74-CBD4-48DC-8E2D-1587403441BF}">
      <dgm:prSet/>
      <dgm:spPr/>
      <dgm:t>
        <a:bodyPr/>
        <a:lstStyle/>
        <a:p>
          <a:endParaRPr lang="en-US"/>
        </a:p>
      </dgm:t>
    </dgm:pt>
    <dgm:pt modelId="{8195FDDB-2F9B-44D7-9478-90562986D961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dirty="0" smtClean="0">
              <a:latin typeface="Calibri" pitchFamily="34" charset="0"/>
            </a:rPr>
            <a:t>Networking</a:t>
          </a:r>
        </a:p>
      </dgm:t>
    </dgm:pt>
    <dgm:pt modelId="{14F1A64C-A8BE-47B1-9AC6-85CE62AA814B}" type="parTrans" cxnId="{3766BCB9-4A49-4F67-B94F-3C3785FA5C74}">
      <dgm:prSet/>
      <dgm:spPr/>
      <dgm:t>
        <a:bodyPr/>
        <a:lstStyle/>
        <a:p>
          <a:endParaRPr lang="en-US"/>
        </a:p>
      </dgm:t>
    </dgm:pt>
    <dgm:pt modelId="{5D1AD737-8371-4C35-B7FF-E7FFEDF285C2}" type="sibTrans" cxnId="{3766BCB9-4A49-4F67-B94F-3C3785FA5C74}">
      <dgm:prSet/>
      <dgm:spPr/>
      <dgm:t>
        <a:bodyPr/>
        <a:lstStyle/>
        <a:p>
          <a:endParaRPr lang="en-US"/>
        </a:p>
      </dgm:t>
    </dgm:pt>
    <dgm:pt modelId="{DDB1C631-38F9-42D3-8131-CEFC9BD04585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dirty="0" smtClean="0">
              <a:latin typeface="Calibri" pitchFamily="34" charset="0"/>
            </a:rPr>
            <a:t>Career service center</a:t>
          </a:r>
        </a:p>
      </dgm:t>
    </dgm:pt>
    <dgm:pt modelId="{D9369777-1919-4DA8-BCC9-6B49B370296F}" type="parTrans" cxnId="{D3CDFCAF-D091-4425-A8CC-D42388B6BC23}">
      <dgm:prSet/>
      <dgm:spPr/>
      <dgm:t>
        <a:bodyPr/>
        <a:lstStyle/>
        <a:p>
          <a:endParaRPr lang="en-US"/>
        </a:p>
      </dgm:t>
    </dgm:pt>
    <dgm:pt modelId="{C295001F-00C2-403E-90DC-B895C54D0497}" type="sibTrans" cxnId="{D3CDFCAF-D091-4425-A8CC-D42388B6BC23}">
      <dgm:prSet/>
      <dgm:spPr/>
      <dgm:t>
        <a:bodyPr/>
        <a:lstStyle/>
        <a:p>
          <a:endParaRPr lang="en-US"/>
        </a:p>
      </dgm:t>
    </dgm:pt>
    <dgm:pt modelId="{BBEE5EDD-357A-48C0-B0B6-407AD1B94D0E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dirty="0" smtClean="0">
              <a:latin typeface="Calibri" pitchFamily="34" charset="0"/>
            </a:rPr>
            <a:t>Employers’ offices</a:t>
          </a:r>
        </a:p>
      </dgm:t>
    </dgm:pt>
    <dgm:pt modelId="{98B250B8-0245-400C-AB4C-2B5412167C53}" type="parTrans" cxnId="{417D1E68-DAF0-4F1E-A249-824CA25A7554}">
      <dgm:prSet/>
      <dgm:spPr/>
      <dgm:t>
        <a:bodyPr/>
        <a:lstStyle/>
        <a:p>
          <a:endParaRPr lang="en-US"/>
        </a:p>
      </dgm:t>
    </dgm:pt>
    <dgm:pt modelId="{ADB761CC-077F-4B8C-97C1-C6F86B262B14}" type="sibTrans" cxnId="{417D1E68-DAF0-4F1E-A249-824CA25A7554}">
      <dgm:prSet/>
      <dgm:spPr/>
      <dgm:t>
        <a:bodyPr/>
        <a:lstStyle/>
        <a:p>
          <a:endParaRPr lang="en-US"/>
        </a:p>
      </dgm:t>
    </dgm:pt>
    <dgm:pt modelId="{0C446D1F-4C3F-4713-ADCD-3B9367742EA6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dirty="0" smtClean="0">
              <a:latin typeface="Calibri" pitchFamily="34" charset="0"/>
            </a:rPr>
            <a:t>Employment agencies</a:t>
          </a:r>
        </a:p>
      </dgm:t>
    </dgm:pt>
    <dgm:pt modelId="{7D09D2A9-BEB7-479F-A50C-A95A5EA52416}" type="parTrans" cxnId="{020A7D5D-85D6-49DC-861E-71E7EA92E075}">
      <dgm:prSet/>
      <dgm:spPr/>
      <dgm:t>
        <a:bodyPr/>
        <a:lstStyle/>
        <a:p>
          <a:endParaRPr lang="en-US"/>
        </a:p>
      </dgm:t>
    </dgm:pt>
    <dgm:pt modelId="{12122D42-7C3B-4550-9D0B-E150A1186EF7}" type="sibTrans" cxnId="{020A7D5D-85D6-49DC-861E-71E7EA92E075}">
      <dgm:prSet/>
      <dgm:spPr/>
      <dgm:t>
        <a:bodyPr/>
        <a:lstStyle/>
        <a:p>
          <a:endParaRPr lang="en-US"/>
        </a:p>
      </dgm:t>
    </dgm:pt>
    <dgm:pt modelId="{0340F8F8-0125-4F1D-BC05-3E81CF703993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dirty="0" smtClean="0">
              <a:latin typeface="Calibri" pitchFamily="34" charset="0"/>
            </a:rPr>
            <a:t>Professional organizations	</a:t>
          </a:r>
        </a:p>
      </dgm:t>
    </dgm:pt>
    <dgm:pt modelId="{CDABB603-163A-4729-BC27-B0E7D59967AF}" type="parTrans" cxnId="{71A99FFA-E7FA-4E97-8631-A8D48DDE3CC1}">
      <dgm:prSet/>
      <dgm:spPr/>
      <dgm:t>
        <a:bodyPr/>
        <a:lstStyle/>
        <a:p>
          <a:endParaRPr lang="en-US"/>
        </a:p>
      </dgm:t>
    </dgm:pt>
    <dgm:pt modelId="{12B38892-6407-46D5-BA54-09BD67BC47C9}" type="sibTrans" cxnId="{71A99FFA-E7FA-4E97-8631-A8D48DDE3CC1}">
      <dgm:prSet/>
      <dgm:spPr/>
      <dgm:t>
        <a:bodyPr/>
        <a:lstStyle/>
        <a:p>
          <a:endParaRPr lang="en-US"/>
        </a:p>
      </dgm:t>
    </dgm:pt>
    <dgm:pt modelId="{18ED18D1-7D78-4AF1-B1D2-A20AEFA6C447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dirty="0" smtClean="0">
              <a:latin typeface="Calibri" pitchFamily="34" charset="0"/>
            </a:rPr>
            <a:t>Job listings</a:t>
          </a:r>
        </a:p>
      </dgm:t>
    </dgm:pt>
    <dgm:pt modelId="{8C74EDEF-CB59-453B-96BC-B02F7615E824}" type="parTrans" cxnId="{6109C1FD-BA80-4155-9907-9ACD9CAA0F74}">
      <dgm:prSet/>
      <dgm:spPr/>
      <dgm:t>
        <a:bodyPr/>
        <a:lstStyle/>
        <a:p>
          <a:endParaRPr lang="en-US"/>
        </a:p>
      </dgm:t>
    </dgm:pt>
    <dgm:pt modelId="{F3942844-C848-4CD1-9FCC-24B66ECFC681}" type="sibTrans" cxnId="{6109C1FD-BA80-4155-9907-9ACD9CAA0F74}">
      <dgm:prSet/>
      <dgm:spPr/>
      <dgm:t>
        <a:bodyPr/>
        <a:lstStyle/>
        <a:p>
          <a:endParaRPr lang="en-US"/>
        </a:p>
      </dgm:t>
    </dgm:pt>
    <dgm:pt modelId="{92750058-3546-4616-A018-81B53912E811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dirty="0" smtClean="0">
              <a:latin typeface="Calibri" pitchFamily="34" charset="0"/>
            </a:rPr>
            <a:t>Company web pages</a:t>
          </a:r>
        </a:p>
      </dgm:t>
    </dgm:pt>
    <dgm:pt modelId="{5E9DB120-4424-41E0-AC85-1780937EF225}" type="parTrans" cxnId="{FC2DD142-5FAE-48C1-B5D0-E3DA385EE75C}">
      <dgm:prSet/>
      <dgm:spPr/>
      <dgm:t>
        <a:bodyPr/>
        <a:lstStyle/>
        <a:p>
          <a:endParaRPr lang="en-US"/>
        </a:p>
      </dgm:t>
    </dgm:pt>
    <dgm:pt modelId="{1FB25CFA-3EB4-468E-B083-283F2CC60797}" type="sibTrans" cxnId="{FC2DD142-5FAE-48C1-B5D0-E3DA385EE75C}">
      <dgm:prSet/>
      <dgm:spPr/>
      <dgm:t>
        <a:bodyPr/>
        <a:lstStyle/>
        <a:p>
          <a:endParaRPr lang="en-US"/>
        </a:p>
      </dgm:t>
    </dgm:pt>
    <dgm:pt modelId="{115F1FBB-B1E7-4429-81B0-33567FC5CF59}">
      <dgm:prSet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US" dirty="0" smtClean="0">
              <a:latin typeface="Calibri" pitchFamily="34" charset="0"/>
            </a:rPr>
            <a:t>R</a:t>
          </a:r>
          <a:r>
            <a:rPr lang="en-US" dirty="0" smtClean="0">
              <a:latin typeface="Calibri" pitchFamily="34" charset="0"/>
              <a:cs typeface="Arial" charset="0"/>
            </a:rPr>
            <a:t>é</a:t>
          </a:r>
          <a:r>
            <a:rPr lang="en-US" dirty="0" smtClean="0">
              <a:latin typeface="Calibri" pitchFamily="34" charset="0"/>
            </a:rPr>
            <a:t>sum</a:t>
          </a:r>
          <a:r>
            <a:rPr lang="en-US" dirty="0" smtClean="0">
              <a:latin typeface="Calibri" pitchFamily="34" charset="0"/>
              <a:cs typeface="Arial" charset="0"/>
            </a:rPr>
            <a:t>é</a:t>
          </a:r>
          <a:r>
            <a:rPr lang="en-US" dirty="0" smtClean="0">
              <a:latin typeface="Calibri" pitchFamily="34" charset="0"/>
            </a:rPr>
            <a:t> posting services</a:t>
          </a:r>
        </a:p>
      </dgm:t>
    </dgm:pt>
    <dgm:pt modelId="{50FB23A8-8503-4CD9-86D6-5561DAC30314}" type="parTrans" cxnId="{5239E853-6D4C-497D-8098-6C9C4F481208}">
      <dgm:prSet/>
      <dgm:spPr/>
      <dgm:t>
        <a:bodyPr/>
        <a:lstStyle/>
        <a:p>
          <a:endParaRPr lang="en-US"/>
        </a:p>
      </dgm:t>
    </dgm:pt>
    <dgm:pt modelId="{CE03D408-D449-4CCF-8EFA-F471E619FAEB}" type="sibTrans" cxnId="{5239E853-6D4C-497D-8098-6C9C4F481208}">
      <dgm:prSet/>
      <dgm:spPr/>
      <dgm:t>
        <a:bodyPr/>
        <a:lstStyle/>
        <a:p>
          <a:endParaRPr lang="en-US"/>
        </a:p>
      </dgm:t>
    </dgm:pt>
    <dgm:pt modelId="{179D247D-7F4C-49D5-A0BE-00E77CF7DF94}" type="pres">
      <dgm:prSet presAssocID="{389587DF-A7EC-41F0-A31A-A1339039BD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29E8E1-D45F-4E75-9831-AE269410F366}" type="pres">
      <dgm:prSet presAssocID="{9F594F57-7F48-445D-B64B-F39CAA7C1573}" presName="composite" presStyleCnt="0"/>
      <dgm:spPr/>
    </dgm:pt>
    <dgm:pt modelId="{DA1FADCF-F8FF-455B-B6D6-3734D5E89F91}" type="pres">
      <dgm:prSet presAssocID="{9F594F57-7F48-445D-B64B-F39CAA7C157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C93EA-645C-460B-A4A8-D84820EF3809}" type="pres">
      <dgm:prSet presAssocID="{9F594F57-7F48-445D-B64B-F39CAA7C157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8D181-2B39-41FB-A428-8D925FC89F52}" type="pres">
      <dgm:prSet presAssocID="{C5BC4AD4-907F-4876-A78D-540D9A8A66C3}" presName="space" presStyleCnt="0"/>
      <dgm:spPr/>
    </dgm:pt>
    <dgm:pt modelId="{14402889-7028-46D9-A9B8-AF68B1A82862}" type="pres">
      <dgm:prSet presAssocID="{0C29AE08-710F-4B8D-AAAF-AFD53F5D2881}" presName="composite" presStyleCnt="0"/>
      <dgm:spPr/>
    </dgm:pt>
    <dgm:pt modelId="{98604891-39E3-4F1F-8188-F81F3CEDC27D}" type="pres">
      <dgm:prSet presAssocID="{0C29AE08-710F-4B8D-AAAF-AFD53F5D288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DC2E7-686A-44E9-AA65-458164DE7CD0}" type="pres">
      <dgm:prSet presAssocID="{0C29AE08-710F-4B8D-AAAF-AFD53F5D288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10B10D-5455-4232-9E11-267A52B841E6}" srcId="{0C29AE08-710F-4B8D-AAAF-AFD53F5D2881}" destId="{CDA0F7A1-996F-46AC-8DB4-4DBBAF5EF2BE}" srcOrd="0" destOrd="0" parTransId="{9149781A-1F84-4A9E-8964-0A4BBB488398}" sibTransId="{D3AE6D1F-F244-42A8-9663-028388F7E255}"/>
    <dgm:cxn modelId="{4F4A5BA2-B8F8-4CFB-9AFE-4102569AFD85}" type="presOf" srcId="{0C29AE08-710F-4B8D-AAAF-AFD53F5D2881}" destId="{98604891-39E3-4F1F-8188-F81F3CEDC27D}" srcOrd="0" destOrd="0" presId="urn:microsoft.com/office/officeart/2005/8/layout/hList1"/>
    <dgm:cxn modelId="{5BBA6E74-CBD4-48DC-8E2D-1587403441BF}" srcId="{9F594F57-7F48-445D-B64B-F39CAA7C1573}" destId="{93B087A3-D4FB-45F4-AE33-F3681DE868CB}" srcOrd="6" destOrd="0" parTransId="{23436496-5351-40AB-A99B-62CBAF31B514}" sibTransId="{EAB7C7E2-4BF1-4786-A8B9-3B9D118A9786}"/>
    <dgm:cxn modelId="{E45A9A2C-7D94-487E-9262-7F8DC3821D07}" srcId="{389587DF-A7EC-41F0-A31A-A1339039BD31}" destId="{9F594F57-7F48-445D-B64B-F39CAA7C1573}" srcOrd="0" destOrd="0" parTransId="{D469E83A-9B47-4D56-AB01-0BBA690062CA}" sibTransId="{C5BC4AD4-907F-4876-A78D-540D9A8A66C3}"/>
    <dgm:cxn modelId="{615B75DD-2F7E-442D-9E72-D20D531CA0D5}" type="presOf" srcId="{CF3D508F-DB0E-43CD-8AF0-149486442A1D}" destId="{38AC93EA-645C-460B-A4A8-D84820EF3809}" srcOrd="0" destOrd="0" presId="urn:microsoft.com/office/officeart/2005/8/layout/hList1"/>
    <dgm:cxn modelId="{3673B004-F38D-41E8-903C-91568782FD7D}" type="presOf" srcId="{389587DF-A7EC-41F0-A31A-A1339039BD31}" destId="{179D247D-7F4C-49D5-A0BE-00E77CF7DF94}" srcOrd="0" destOrd="0" presId="urn:microsoft.com/office/officeart/2005/8/layout/hList1"/>
    <dgm:cxn modelId="{56CCEB76-7B90-450D-AA45-878F4EA9933A}" type="presOf" srcId="{8195FDDB-2F9B-44D7-9478-90562986D961}" destId="{38AC93EA-645C-460B-A4A8-D84820EF3809}" srcOrd="0" destOrd="1" presId="urn:microsoft.com/office/officeart/2005/8/layout/hList1"/>
    <dgm:cxn modelId="{020A7D5D-85D6-49DC-861E-71E7EA92E075}" srcId="{9F594F57-7F48-445D-B64B-F39CAA7C1573}" destId="{0C446D1F-4C3F-4713-ADCD-3B9367742EA6}" srcOrd="4" destOrd="0" parTransId="{7D09D2A9-BEB7-479F-A50C-A95A5EA52416}" sibTransId="{12122D42-7C3B-4550-9D0B-E150A1186EF7}"/>
    <dgm:cxn modelId="{FC2DD142-5FAE-48C1-B5D0-E3DA385EE75C}" srcId="{0C29AE08-710F-4B8D-AAAF-AFD53F5D2881}" destId="{92750058-3546-4616-A018-81B53912E811}" srcOrd="2" destOrd="0" parTransId="{5E9DB120-4424-41E0-AC85-1780937EF225}" sibTransId="{1FB25CFA-3EB4-468E-B083-283F2CC60797}"/>
    <dgm:cxn modelId="{C4CFFEA2-CDC2-48FA-BBFB-D0705CAAFAEB}" type="presOf" srcId="{93B087A3-D4FB-45F4-AE33-F3681DE868CB}" destId="{38AC93EA-645C-460B-A4A8-D84820EF3809}" srcOrd="0" destOrd="6" presId="urn:microsoft.com/office/officeart/2005/8/layout/hList1"/>
    <dgm:cxn modelId="{C033C106-00E9-4FA3-BD97-D7FD63A6983F}" type="presOf" srcId="{18ED18D1-7D78-4AF1-B1D2-A20AEFA6C447}" destId="{677DC2E7-686A-44E9-AA65-458164DE7CD0}" srcOrd="0" destOrd="1" presId="urn:microsoft.com/office/officeart/2005/8/layout/hList1"/>
    <dgm:cxn modelId="{7D128983-B5D5-476A-B0EE-9BDF5A1E00A5}" type="presOf" srcId="{115F1FBB-B1E7-4429-81B0-33567FC5CF59}" destId="{677DC2E7-686A-44E9-AA65-458164DE7CD0}" srcOrd="0" destOrd="3" presId="urn:microsoft.com/office/officeart/2005/8/layout/hList1"/>
    <dgm:cxn modelId="{5239E853-6D4C-497D-8098-6C9C4F481208}" srcId="{0C29AE08-710F-4B8D-AAAF-AFD53F5D2881}" destId="{115F1FBB-B1E7-4429-81B0-33567FC5CF59}" srcOrd="3" destOrd="0" parTransId="{50FB23A8-8503-4CD9-86D6-5561DAC30314}" sibTransId="{CE03D408-D449-4CCF-8EFA-F471E619FAEB}"/>
    <dgm:cxn modelId="{0F99366D-8BB0-420C-BF1C-322BF68C1F22}" type="presOf" srcId="{BBEE5EDD-357A-48C0-B0B6-407AD1B94D0E}" destId="{38AC93EA-645C-460B-A4A8-D84820EF3809}" srcOrd="0" destOrd="3" presId="urn:microsoft.com/office/officeart/2005/8/layout/hList1"/>
    <dgm:cxn modelId="{4F48ACE1-9205-4D05-AF76-8A7278E7B9D3}" type="presOf" srcId="{DDB1C631-38F9-42D3-8131-CEFC9BD04585}" destId="{38AC93EA-645C-460B-A4A8-D84820EF3809}" srcOrd="0" destOrd="2" presId="urn:microsoft.com/office/officeart/2005/8/layout/hList1"/>
    <dgm:cxn modelId="{E24D7AA3-EC1B-47E0-813E-560449747843}" type="presOf" srcId="{0340F8F8-0125-4F1D-BC05-3E81CF703993}" destId="{38AC93EA-645C-460B-A4A8-D84820EF3809}" srcOrd="0" destOrd="5" presId="urn:microsoft.com/office/officeart/2005/8/layout/hList1"/>
    <dgm:cxn modelId="{6109C1FD-BA80-4155-9907-9ACD9CAA0F74}" srcId="{0C29AE08-710F-4B8D-AAAF-AFD53F5D2881}" destId="{18ED18D1-7D78-4AF1-B1D2-A20AEFA6C447}" srcOrd="1" destOrd="0" parTransId="{8C74EDEF-CB59-453B-96BC-B02F7615E824}" sibTransId="{F3942844-C848-4CD1-9FCC-24B66ECFC681}"/>
    <dgm:cxn modelId="{D3CDFCAF-D091-4425-A8CC-D42388B6BC23}" srcId="{9F594F57-7F48-445D-B64B-F39CAA7C1573}" destId="{DDB1C631-38F9-42D3-8131-CEFC9BD04585}" srcOrd="2" destOrd="0" parTransId="{D9369777-1919-4DA8-BCC9-6B49B370296F}" sibTransId="{C295001F-00C2-403E-90DC-B895C54D0497}"/>
    <dgm:cxn modelId="{D05D9EB1-F562-4675-BF67-857F22E8DA82}" type="presOf" srcId="{92750058-3546-4616-A018-81B53912E811}" destId="{677DC2E7-686A-44E9-AA65-458164DE7CD0}" srcOrd="0" destOrd="2" presId="urn:microsoft.com/office/officeart/2005/8/layout/hList1"/>
    <dgm:cxn modelId="{71A99FFA-E7FA-4E97-8631-A8D48DDE3CC1}" srcId="{9F594F57-7F48-445D-B64B-F39CAA7C1573}" destId="{0340F8F8-0125-4F1D-BC05-3E81CF703993}" srcOrd="5" destOrd="0" parTransId="{CDABB603-163A-4729-BC27-B0E7D59967AF}" sibTransId="{12B38892-6407-46D5-BA54-09BD67BC47C9}"/>
    <dgm:cxn modelId="{3A462B61-B89B-4A16-8746-2B18F441172C}" srcId="{389587DF-A7EC-41F0-A31A-A1339039BD31}" destId="{0C29AE08-710F-4B8D-AAAF-AFD53F5D2881}" srcOrd="1" destOrd="0" parTransId="{6A439D22-243E-4F07-8B40-0027C363941A}" sibTransId="{66F6F320-7FAF-48E3-816D-929C629917BE}"/>
    <dgm:cxn modelId="{9FF388BA-B2B9-419F-83D9-52856D0006C5}" srcId="{9F594F57-7F48-445D-B64B-F39CAA7C1573}" destId="{CF3D508F-DB0E-43CD-8AF0-149486442A1D}" srcOrd="0" destOrd="0" parTransId="{63EEF619-73AF-4C1B-B7A6-E93C6BCFF3B8}" sibTransId="{06A97F9E-13A5-49DF-B4F8-73EC00923523}"/>
    <dgm:cxn modelId="{417D1E68-DAF0-4F1E-A249-824CA25A7554}" srcId="{9F594F57-7F48-445D-B64B-F39CAA7C1573}" destId="{BBEE5EDD-357A-48C0-B0B6-407AD1B94D0E}" srcOrd="3" destOrd="0" parTransId="{98B250B8-0245-400C-AB4C-2B5412167C53}" sibTransId="{ADB761CC-077F-4B8C-97C1-C6F86B262B14}"/>
    <dgm:cxn modelId="{2F69A003-EF5A-4E67-9930-F38E2E7B5440}" type="presOf" srcId="{9F594F57-7F48-445D-B64B-F39CAA7C1573}" destId="{DA1FADCF-F8FF-455B-B6D6-3734D5E89F91}" srcOrd="0" destOrd="0" presId="urn:microsoft.com/office/officeart/2005/8/layout/hList1"/>
    <dgm:cxn modelId="{E1645260-F561-48FD-B20F-84D2D7162C6E}" type="presOf" srcId="{0C446D1F-4C3F-4713-ADCD-3B9367742EA6}" destId="{38AC93EA-645C-460B-A4A8-D84820EF3809}" srcOrd="0" destOrd="4" presId="urn:microsoft.com/office/officeart/2005/8/layout/hList1"/>
    <dgm:cxn modelId="{CCD1623B-54F7-4AB4-9ADB-0BB46D8D0249}" type="presOf" srcId="{CDA0F7A1-996F-46AC-8DB4-4DBBAF5EF2BE}" destId="{677DC2E7-686A-44E9-AA65-458164DE7CD0}" srcOrd="0" destOrd="0" presId="urn:microsoft.com/office/officeart/2005/8/layout/hList1"/>
    <dgm:cxn modelId="{3766BCB9-4A49-4F67-B94F-3C3785FA5C74}" srcId="{9F594F57-7F48-445D-B64B-F39CAA7C1573}" destId="{8195FDDB-2F9B-44D7-9478-90562986D961}" srcOrd="1" destOrd="0" parTransId="{14F1A64C-A8BE-47B1-9AC6-85CE62AA814B}" sibTransId="{5D1AD737-8371-4C35-B7FF-E7FFEDF285C2}"/>
    <dgm:cxn modelId="{1004ED87-D48C-45A3-A3EF-44ED05D6062A}" type="presParOf" srcId="{179D247D-7F4C-49D5-A0BE-00E77CF7DF94}" destId="{2129E8E1-D45F-4E75-9831-AE269410F366}" srcOrd="0" destOrd="0" presId="urn:microsoft.com/office/officeart/2005/8/layout/hList1"/>
    <dgm:cxn modelId="{66688816-183F-42D8-9E17-74A822C88B21}" type="presParOf" srcId="{2129E8E1-D45F-4E75-9831-AE269410F366}" destId="{DA1FADCF-F8FF-455B-B6D6-3734D5E89F91}" srcOrd="0" destOrd="0" presId="urn:microsoft.com/office/officeart/2005/8/layout/hList1"/>
    <dgm:cxn modelId="{642BAD7A-814D-4195-95AD-3BC1C704D9C3}" type="presParOf" srcId="{2129E8E1-D45F-4E75-9831-AE269410F366}" destId="{38AC93EA-645C-460B-A4A8-D84820EF3809}" srcOrd="1" destOrd="0" presId="urn:microsoft.com/office/officeart/2005/8/layout/hList1"/>
    <dgm:cxn modelId="{0AD5BF43-81C8-42C2-AAFD-C12556F06962}" type="presParOf" srcId="{179D247D-7F4C-49D5-A0BE-00E77CF7DF94}" destId="{BB68D181-2B39-41FB-A428-8D925FC89F52}" srcOrd="1" destOrd="0" presId="urn:microsoft.com/office/officeart/2005/8/layout/hList1"/>
    <dgm:cxn modelId="{1375C494-0EDA-49A4-99A0-A0972E272DB4}" type="presParOf" srcId="{179D247D-7F4C-49D5-A0BE-00E77CF7DF94}" destId="{14402889-7028-46D9-A9B8-AF68B1A82862}" srcOrd="2" destOrd="0" presId="urn:microsoft.com/office/officeart/2005/8/layout/hList1"/>
    <dgm:cxn modelId="{A29F06A0-CB42-45FD-856D-C411BBBE696D}" type="presParOf" srcId="{14402889-7028-46D9-A9B8-AF68B1A82862}" destId="{98604891-39E3-4F1F-8188-F81F3CEDC27D}" srcOrd="0" destOrd="0" presId="urn:microsoft.com/office/officeart/2005/8/layout/hList1"/>
    <dgm:cxn modelId="{1F5C5317-DAE4-4D5D-BB68-6990EEC2EDF0}" type="presParOf" srcId="{14402889-7028-46D9-A9B8-AF68B1A82862}" destId="{677DC2E7-686A-44E9-AA65-458164DE7CD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F7D8D-A258-442C-BFCC-E9972794EAE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77A886-F68E-4EB2-BC5C-93757C40A50D}">
      <dgm:prSet phldrT="[Text]" custT="1"/>
      <dgm:spPr/>
      <dgm:t>
        <a:bodyPr/>
        <a:lstStyle/>
        <a:p>
          <a:r>
            <a:rPr lang="en-US" sz="3200" baseline="0" dirty="0" smtClean="0">
              <a:solidFill>
                <a:schemeClr val="tx1"/>
              </a:solidFill>
              <a:latin typeface="Calibri" pitchFamily="34" charset="0"/>
            </a:rPr>
            <a:t>Identification</a:t>
          </a:r>
          <a:endParaRPr lang="en-US" sz="3200" dirty="0">
            <a:solidFill>
              <a:schemeClr val="tx1"/>
            </a:solidFill>
            <a:latin typeface="Calibri" pitchFamily="34" charset="0"/>
          </a:endParaRPr>
        </a:p>
      </dgm:t>
    </dgm:pt>
    <dgm:pt modelId="{F2C401BA-487C-48B1-A352-D09870F9EE99}" type="parTrans" cxnId="{CD6D3BD5-7C41-4979-BF09-7452B8E0F929}">
      <dgm:prSet/>
      <dgm:spPr/>
      <dgm:t>
        <a:bodyPr/>
        <a:lstStyle/>
        <a:p>
          <a:endParaRPr lang="en-US"/>
        </a:p>
      </dgm:t>
    </dgm:pt>
    <dgm:pt modelId="{59CDC66A-41F8-44A0-A5B7-0A47C7024978}" type="sibTrans" cxnId="{CD6D3BD5-7C41-4979-BF09-7452B8E0F929}">
      <dgm:prSet/>
      <dgm:spPr/>
      <dgm:t>
        <a:bodyPr/>
        <a:lstStyle/>
        <a:p>
          <a:endParaRPr lang="en-US"/>
        </a:p>
      </dgm:t>
    </dgm:pt>
    <dgm:pt modelId="{BB301EB2-60E7-48E7-9389-CC31832B60FC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  <a:latin typeface="Calibri" pitchFamily="34" charset="0"/>
            </a:rPr>
            <a:t>Objective</a:t>
          </a:r>
          <a:endParaRPr lang="en-US" baseline="0" dirty="0">
            <a:solidFill>
              <a:schemeClr val="tx1"/>
            </a:solidFill>
            <a:latin typeface="Calibri" pitchFamily="34" charset="0"/>
          </a:endParaRPr>
        </a:p>
      </dgm:t>
    </dgm:pt>
    <dgm:pt modelId="{19D964ED-D553-414E-9AF3-8089C5389D6D}" type="parTrans" cxnId="{B3653FD4-3B8F-4CCC-ACF1-D0FA45F94A5C}">
      <dgm:prSet/>
      <dgm:spPr/>
      <dgm:t>
        <a:bodyPr/>
        <a:lstStyle/>
        <a:p>
          <a:endParaRPr lang="en-US"/>
        </a:p>
      </dgm:t>
    </dgm:pt>
    <dgm:pt modelId="{705B7828-C2A2-41FE-8700-9C9649FDE304}" type="sibTrans" cxnId="{B3653FD4-3B8F-4CCC-ACF1-D0FA45F94A5C}">
      <dgm:prSet/>
      <dgm:spPr/>
      <dgm:t>
        <a:bodyPr/>
        <a:lstStyle/>
        <a:p>
          <a:endParaRPr lang="en-US"/>
        </a:p>
      </dgm:t>
    </dgm:pt>
    <dgm:pt modelId="{53C25FD6-623A-4CE1-922B-82E1E6E0DE42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  <a:latin typeface="Calibri" pitchFamily="34" charset="0"/>
            </a:rPr>
            <a:t>Career summary</a:t>
          </a:r>
          <a:endParaRPr lang="en-US" baseline="0" dirty="0">
            <a:solidFill>
              <a:schemeClr val="tx1"/>
            </a:solidFill>
            <a:latin typeface="Calibri" pitchFamily="34" charset="0"/>
          </a:endParaRPr>
        </a:p>
      </dgm:t>
    </dgm:pt>
    <dgm:pt modelId="{2F9FEA41-C226-4770-8363-53AC6D2DD3A9}" type="parTrans" cxnId="{4CB8D058-3B95-447C-8895-AB9AC67A38C7}">
      <dgm:prSet/>
      <dgm:spPr/>
      <dgm:t>
        <a:bodyPr/>
        <a:lstStyle/>
        <a:p>
          <a:endParaRPr lang="en-US"/>
        </a:p>
      </dgm:t>
    </dgm:pt>
    <dgm:pt modelId="{15ABD1CE-B82E-4AFF-9BF3-995144E4D6A3}" type="sibTrans" cxnId="{4CB8D058-3B95-447C-8895-AB9AC67A38C7}">
      <dgm:prSet/>
      <dgm:spPr/>
      <dgm:t>
        <a:bodyPr/>
        <a:lstStyle/>
        <a:p>
          <a:endParaRPr lang="en-US"/>
        </a:p>
      </dgm:t>
    </dgm:pt>
    <dgm:pt modelId="{5ABC5B3C-84FE-42C9-BA13-30F405910534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  <a:latin typeface="Calibri" pitchFamily="34" charset="0"/>
            </a:rPr>
            <a:t>Qualifications</a:t>
          </a:r>
          <a:endParaRPr lang="en-US" baseline="0" dirty="0">
            <a:solidFill>
              <a:schemeClr val="tx1"/>
            </a:solidFill>
            <a:latin typeface="Calibri" pitchFamily="34" charset="0"/>
          </a:endParaRPr>
        </a:p>
      </dgm:t>
    </dgm:pt>
    <dgm:pt modelId="{9566A2A4-0079-47B9-8006-135B5C03937D}" type="parTrans" cxnId="{09035100-F8B8-4F2E-B958-C4D82106F95A}">
      <dgm:prSet/>
      <dgm:spPr/>
      <dgm:t>
        <a:bodyPr/>
        <a:lstStyle/>
        <a:p>
          <a:endParaRPr lang="en-US"/>
        </a:p>
      </dgm:t>
    </dgm:pt>
    <dgm:pt modelId="{D85B37F3-F77C-4C2D-A778-48CCCE4E4544}" type="sibTrans" cxnId="{09035100-F8B8-4F2E-B958-C4D82106F95A}">
      <dgm:prSet/>
      <dgm:spPr/>
      <dgm:t>
        <a:bodyPr/>
        <a:lstStyle/>
        <a:p>
          <a:endParaRPr lang="en-US"/>
        </a:p>
      </dgm:t>
    </dgm:pt>
    <dgm:pt modelId="{8FCCE81B-C644-4F5F-AA64-C01964F8882B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  <a:latin typeface="Calibri" pitchFamily="34" charset="0"/>
            </a:rPr>
            <a:t>Personal information</a:t>
          </a:r>
          <a:endParaRPr lang="en-US" baseline="0" dirty="0">
            <a:solidFill>
              <a:schemeClr val="tx1"/>
            </a:solidFill>
            <a:latin typeface="Calibri" pitchFamily="34" charset="0"/>
          </a:endParaRPr>
        </a:p>
      </dgm:t>
    </dgm:pt>
    <dgm:pt modelId="{ECBA6476-571C-4D84-8AFD-BFAEBDF028EC}" type="parTrans" cxnId="{F931406D-32E2-4A58-9187-F4FD841273A8}">
      <dgm:prSet/>
      <dgm:spPr/>
      <dgm:t>
        <a:bodyPr/>
        <a:lstStyle/>
        <a:p>
          <a:endParaRPr lang="en-US"/>
        </a:p>
      </dgm:t>
    </dgm:pt>
    <dgm:pt modelId="{09B6C843-3CE9-42FB-9F59-5167AA69FA28}" type="sibTrans" cxnId="{F931406D-32E2-4A58-9187-F4FD841273A8}">
      <dgm:prSet/>
      <dgm:spPr/>
      <dgm:t>
        <a:bodyPr/>
        <a:lstStyle/>
        <a:p>
          <a:endParaRPr lang="en-US"/>
        </a:p>
      </dgm:t>
    </dgm:pt>
    <dgm:pt modelId="{192A8C37-2E60-4C13-A9B6-7D3E9D237BB0}">
      <dgm:prSet phldrT="[Text]"/>
      <dgm:spPr/>
      <dgm:t>
        <a:bodyPr/>
        <a:lstStyle/>
        <a:p>
          <a:r>
            <a:rPr lang="en-US" baseline="0" dirty="0" smtClean="0">
              <a:solidFill>
                <a:schemeClr val="tx1"/>
              </a:solidFill>
              <a:latin typeface="Calibri" pitchFamily="34" charset="0"/>
            </a:rPr>
            <a:t>References</a:t>
          </a:r>
          <a:endParaRPr lang="en-US" baseline="0" dirty="0">
            <a:solidFill>
              <a:schemeClr val="tx1"/>
            </a:solidFill>
            <a:latin typeface="Calibri" pitchFamily="34" charset="0"/>
          </a:endParaRPr>
        </a:p>
      </dgm:t>
    </dgm:pt>
    <dgm:pt modelId="{9D88B7E1-3D5D-4C7E-85E6-7E2C87DBC5A1}" type="parTrans" cxnId="{64FCF9DB-A04B-45D2-9132-1B328A9A45CC}">
      <dgm:prSet/>
      <dgm:spPr/>
      <dgm:t>
        <a:bodyPr/>
        <a:lstStyle/>
        <a:p>
          <a:endParaRPr lang="en-US"/>
        </a:p>
      </dgm:t>
    </dgm:pt>
    <dgm:pt modelId="{752426CA-22A7-47DA-B29F-3D6E7E4E5376}" type="sibTrans" cxnId="{64FCF9DB-A04B-45D2-9132-1B328A9A45CC}">
      <dgm:prSet/>
      <dgm:spPr/>
      <dgm:t>
        <a:bodyPr/>
        <a:lstStyle/>
        <a:p>
          <a:endParaRPr lang="en-US"/>
        </a:p>
      </dgm:t>
    </dgm:pt>
    <dgm:pt modelId="{15CCE64B-D932-4E3F-AA40-DC8B3E88A79F}" type="pres">
      <dgm:prSet presAssocID="{EB2F7D8D-A258-442C-BFCC-E9972794EAE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70AF52-2A76-4E81-BC2A-4C93CA8D085C}" type="pres">
      <dgm:prSet presAssocID="{F377A886-F68E-4EB2-BC5C-93757C40A50D}" presName="vertOne" presStyleCnt="0"/>
      <dgm:spPr/>
    </dgm:pt>
    <dgm:pt modelId="{704569A4-26EF-4873-B699-3ABC1BF81B1B}" type="pres">
      <dgm:prSet presAssocID="{F377A886-F68E-4EB2-BC5C-93757C40A50D}" presName="txOne" presStyleLbl="node0" presStyleIdx="0" presStyleCnt="1" custLinFactNeighborX="-1255" custLinFactNeighborY="-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996957-3E1D-4B61-B1DB-88EECF44C97E}" type="pres">
      <dgm:prSet presAssocID="{F377A886-F68E-4EB2-BC5C-93757C40A50D}" presName="parTransOne" presStyleCnt="0"/>
      <dgm:spPr/>
    </dgm:pt>
    <dgm:pt modelId="{90DEEF7C-A409-4DE0-8B83-C25FC012FBB0}" type="pres">
      <dgm:prSet presAssocID="{F377A886-F68E-4EB2-BC5C-93757C40A50D}" presName="horzOne" presStyleCnt="0"/>
      <dgm:spPr/>
    </dgm:pt>
    <dgm:pt modelId="{B0FE4973-B3AB-4B4B-97CC-011E0072222E}" type="pres">
      <dgm:prSet presAssocID="{BB301EB2-60E7-48E7-9389-CC31832B60FC}" presName="vertTwo" presStyleCnt="0"/>
      <dgm:spPr/>
    </dgm:pt>
    <dgm:pt modelId="{78A4F54B-33B6-4C78-AE0F-95A674AF97D0}" type="pres">
      <dgm:prSet presAssocID="{BB301EB2-60E7-48E7-9389-CC31832B60FC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D67227-3E67-4518-BF6D-C83205790C1A}" type="pres">
      <dgm:prSet presAssocID="{BB301EB2-60E7-48E7-9389-CC31832B60FC}" presName="parTransTwo" presStyleCnt="0"/>
      <dgm:spPr/>
    </dgm:pt>
    <dgm:pt modelId="{2C8FCC58-DF97-4BB4-AC5A-258CD693E564}" type="pres">
      <dgm:prSet presAssocID="{BB301EB2-60E7-48E7-9389-CC31832B60FC}" presName="horzTwo" presStyleCnt="0"/>
      <dgm:spPr/>
    </dgm:pt>
    <dgm:pt modelId="{6BCE676D-B6B8-410A-8BE3-7290BD1517EC}" type="pres">
      <dgm:prSet presAssocID="{53C25FD6-623A-4CE1-922B-82E1E6E0DE42}" presName="vertThree" presStyleCnt="0"/>
      <dgm:spPr/>
    </dgm:pt>
    <dgm:pt modelId="{8EC43849-DB80-4CBD-8388-BC31F430A908}" type="pres">
      <dgm:prSet presAssocID="{53C25FD6-623A-4CE1-922B-82E1E6E0DE42}" presName="txThree" presStyleLbl="node3" presStyleIdx="0" presStyleCnt="1" custLinFactNeighborX="2363" custLinFactNeighborY="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F9A3EF-9A5C-40A6-B74D-0C2E85F9A956}" type="pres">
      <dgm:prSet presAssocID="{53C25FD6-623A-4CE1-922B-82E1E6E0DE42}" presName="parTransThree" presStyleCnt="0"/>
      <dgm:spPr/>
    </dgm:pt>
    <dgm:pt modelId="{1A600A0A-196D-4C4A-9F6A-79BA0116FAD3}" type="pres">
      <dgm:prSet presAssocID="{53C25FD6-623A-4CE1-922B-82E1E6E0DE42}" presName="horzThree" presStyleCnt="0"/>
      <dgm:spPr/>
    </dgm:pt>
    <dgm:pt modelId="{3B9C259E-8568-418E-A31C-E3642BD3F4EA}" type="pres">
      <dgm:prSet presAssocID="{5ABC5B3C-84FE-42C9-BA13-30F405910534}" presName="vertFour" presStyleCnt="0">
        <dgm:presLayoutVars>
          <dgm:chPref val="3"/>
        </dgm:presLayoutVars>
      </dgm:prSet>
      <dgm:spPr/>
    </dgm:pt>
    <dgm:pt modelId="{E302CDDD-8F0F-4D78-8C2E-CC40F0194842}" type="pres">
      <dgm:prSet presAssocID="{5ABC5B3C-84FE-42C9-BA13-30F405910534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372DB4-4CE4-4EDC-950E-6E6B571B1A47}" type="pres">
      <dgm:prSet presAssocID="{5ABC5B3C-84FE-42C9-BA13-30F405910534}" presName="parTransFour" presStyleCnt="0"/>
      <dgm:spPr/>
    </dgm:pt>
    <dgm:pt modelId="{5B25334E-D7DF-401D-BE5B-09BCE6E44449}" type="pres">
      <dgm:prSet presAssocID="{5ABC5B3C-84FE-42C9-BA13-30F405910534}" presName="horzFour" presStyleCnt="0"/>
      <dgm:spPr/>
    </dgm:pt>
    <dgm:pt modelId="{4560C0A6-9964-4BE0-AB02-E04C22F6BFBE}" type="pres">
      <dgm:prSet presAssocID="{8FCCE81B-C644-4F5F-AA64-C01964F8882B}" presName="vertFour" presStyleCnt="0">
        <dgm:presLayoutVars>
          <dgm:chPref val="3"/>
        </dgm:presLayoutVars>
      </dgm:prSet>
      <dgm:spPr/>
    </dgm:pt>
    <dgm:pt modelId="{05457F00-8D9E-4DC6-B79B-F2BC4A39CED5}" type="pres">
      <dgm:prSet presAssocID="{8FCCE81B-C644-4F5F-AA64-C01964F8882B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2B39F8-7382-4F68-9BB9-41270A25C424}" type="pres">
      <dgm:prSet presAssocID="{8FCCE81B-C644-4F5F-AA64-C01964F8882B}" presName="parTransFour" presStyleCnt="0"/>
      <dgm:spPr/>
    </dgm:pt>
    <dgm:pt modelId="{AE1C057D-FE21-4686-B15E-5B4546FF68C7}" type="pres">
      <dgm:prSet presAssocID="{8FCCE81B-C644-4F5F-AA64-C01964F8882B}" presName="horzFour" presStyleCnt="0"/>
      <dgm:spPr/>
    </dgm:pt>
    <dgm:pt modelId="{56DE02E1-93B7-410C-87F9-FEA333741891}" type="pres">
      <dgm:prSet presAssocID="{192A8C37-2E60-4C13-A9B6-7D3E9D237BB0}" presName="vertFour" presStyleCnt="0">
        <dgm:presLayoutVars>
          <dgm:chPref val="3"/>
        </dgm:presLayoutVars>
      </dgm:prSet>
      <dgm:spPr/>
    </dgm:pt>
    <dgm:pt modelId="{CC122FBE-FB99-47B6-ACB7-9BD6DA50BA39}" type="pres">
      <dgm:prSet presAssocID="{192A8C37-2E60-4C13-A9B6-7D3E9D237BB0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8A9EF2-1913-4F40-AFC0-C4A96F5C60C5}" type="pres">
      <dgm:prSet presAssocID="{192A8C37-2E60-4C13-A9B6-7D3E9D237BB0}" presName="horzFour" presStyleCnt="0"/>
      <dgm:spPr/>
    </dgm:pt>
  </dgm:ptLst>
  <dgm:cxnLst>
    <dgm:cxn modelId="{09035100-F8B8-4F2E-B958-C4D82106F95A}" srcId="{53C25FD6-623A-4CE1-922B-82E1E6E0DE42}" destId="{5ABC5B3C-84FE-42C9-BA13-30F405910534}" srcOrd="0" destOrd="0" parTransId="{9566A2A4-0079-47B9-8006-135B5C03937D}" sibTransId="{D85B37F3-F77C-4C2D-A778-48CCCE4E4544}"/>
    <dgm:cxn modelId="{A6A5D902-C9CE-4EC9-A89C-65FAB2267F65}" type="presOf" srcId="{192A8C37-2E60-4C13-A9B6-7D3E9D237BB0}" destId="{CC122FBE-FB99-47B6-ACB7-9BD6DA50BA39}" srcOrd="0" destOrd="0" presId="urn:microsoft.com/office/officeart/2005/8/layout/hierarchy4"/>
    <dgm:cxn modelId="{F931406D-32E2-4A58-9187-F4FD841273A8}" srcId="{5ABC5B3C-84FE-42C9-BA13-30F405910534}" destId="{8FCCE81B-C644-4F5F-AA64-C01964F8882B}" srcOrd="0" destOrd="0" parTransId="{ECBA6476-571C-4D84-8AFD-BFAEBDF028EC}" sibTransId="{09B6C843-3CE9-42FB-9F59-5167AA69FA28}"/>
    <dgm:cxn modelId="{4CB8D058-3B95-447C-8895-AB9AC67A38C7}" srcId="{BB301EB2-60E7-48E7-9389-CC31832B60FC}" destId="{53C25FD6-623A-4CE1-922B-82E1E6E0DE42}" srcOrd="0" destOrd="0" parTransId="{2F9FEA41-C226-4770-8363-53AC6D2DD3A9}" sibTransId="{15ABD1CE-B82E-4AFF-9BF3-995144E4D6A3}"/>
    <dgm:cxn modelId="{2F8F22D5-A4D9-462A-9669-8784FED6B7D5}" type="presOf" srcId="{BB301EB2-60E7-48E7-9389-CC31832B60FC}" destId="{78A4F54B-33B6-4C78-AE0F-95A674AF97D0}" srcOrd="0" destOrd="0" presId="urn:microsoft.com/office/officeart/2005/8/layout/hierarchy4"/>
    <dgm:cxn modelId="{1CF3FFB9-E3B4-4AD4-B28A-90AA3A311DE3}" type="presOf" srcId="{F377A886-F68E-4EB2-BC5C-93757C40A50D}" destId="{704569A4-26EF-4873-B699-3ABC1BF81B1B}" srcOrd="0" destOrd="0" presId="urn:microsoft.com/office/officeart/2005/8/layout/hierarchy4"/>
    <dgm:cxn modelId="{34D86F4B-BE59-4C3A-961F-5E8F7BDC05E1}" type="presOf" srcId="{8FCCE81B-C644-4F5F-AA64-C01964F8882B}" destId="{05457F00-8D9E-4DC6-B79B-F2BC4A39CED5}" srcOrd="0" destOrd="0" presId="urn:microsoft.com/office/officeart/2005/8/layout/hierarchy4"/>
    <dgm:cxn modelId="{9359F8EF-A4A9-4579-9755-B5ACF7272F15}" type="presOf" srcId="{EB2F7D8D-A258-442C-BFCC-E9972794EAE4}" destId="{15CCE64B-D932-4E3F-AA40-DC8B3E88A79F}" srcOrd="0" destOrd="0" presId="urn:microsoft.com/office/officeart/2005/8/layout/hierarchy4"/>
    <dgm:cxn modelId="{64FCF9DB-A04B-45D2-9132-1B328A9A45CC}" srcId="{8FCCE81B-C644-4F5F-AA64-C01964F8882B}" destId="{192A8C37-2E60-4C13-A9B6-7D3E9D237BB0}" srcOrd="0" destOrd="0" parTransId="{9D88B7E1-3D5D-4C7E-85E6-7E2C87DBC5A1}" sibTransId="{752426CA-22A7-47DA-B29F-3D6E7E4E5376}"/>
    <dgm:cxn modelId="{B3653FD4-3B8F-4CCC-ACF1-D0FA45F94A5C}" srcId="{F377A886-F68E-4EB2-BC5C-93757C40A50D}" destId="{BB301EB2-60E7-48E7-9389-CC31832B60FC}" srcOrd="0" destOrd="0" parTransId="{19D964ED-D553-414E-9AF3-8089C5389D6D}" sibTransId="{705B7828-C2A2-41FE-8700-9C9649FDE304}"/>
    <dgm:cxn modelId="{CD6D3BD5-7C41-4979-BF09-7452B8E0F929}" srcId="{EB2F7D8D-A258-442C-BFCC-E9972794EAE4}" destId="{F377A886-F68E-4EB2-BC5C-93757C40A50D}" srcOrd="0" destOrd="0" parTransId="{F2C401BA-487C-48B1-A352-D09870F9EE99}" sibTransId="{59CDC66A-41F8-44A0-A5B7-0A47C7024978}"/>
    <dgm:cxn modelId="{F5E51C1E-6B2A-4D6E-949F-023FFB94D0E2}" type="presOf" srcId="{5ABC5B3C-84FE-42C9-BA13-30F405910534}" destId="{E302CDDD-8F0F-4D78-8C2E-CC40F0194842}" srcOrd="0" destOrd="0" presId="urn:microsoft.com/office/officeart/2005/8/layout/hierarchy4"/>
    <dgm:cxn modelId="{91505197-29AE-43AE-8148-09BC38CA14BE}" type="presOf" srcId="{53C25FD6-623A-4CE1-922B-82E1E6E0DE42}" destId="{8EC43849-DB80-4CBD-8388-BC31F430A908}" srcOrd="0" destOrd="0" presId="urn:microsoft.com/office/officeart/2005/8/layout/hierarchy4"/>
    <dgm:cxn modelId="{1C7C6573-C107-4C1B-BE8F-DEE72AE3615C}" type="presParOf" srcId="{15CCE64B-D932-4E3F-AA40-DC8B3E88A79F}" destId="{1070AF52-2A76-4E81-BC2A-4C93CA8D085C}" srcOrd="0" destOrd="0" presId="urn:microsoft.com/office/officeart/2005/8/layout/hierarchy4"/>
    <dgm:cxn modelId="{C394955C-1A25-4642-839B-A3A41C2C0983}" type="presParOf" srcId="{1070AF52-2A76-4E81-BC2A-4C93CA8D085C}" destId="{704569A4-26EF-4873-B699-3ABC1BF81B1B}" srcOrd="0" destOrd="0" presId="urn:microsoft.com/office/officeart/2005/8/layout/hierarchy4"/>
    <dgm:cxn modelId="{C242522B-7D26-437A-AB10-0CDA3C695BB4}" type="presParOf" srcId="{1070AF52-2A76-4E81-BC2A-4C93CA8D085C}" destId="{CB996957-3E1D-4B61-B1DB-88EECF44C97E}" srcOrd="1" destOrd="0" presId="urn:microsoft.com/office/officeart/2005/8/layout/hierarchy4"/>
    <dgm:cxn modelId="{565266D5-867A-44E3-9A6F-00AAB926F3FF}" type="presParOf" srcId="{1070AF52-2A76-4E81-BC2A-4C93CA8D085C}" destId="{90DEEF7C-A409-4DE0-8B83-C25FC012FBB0}" srcOrd="2" destOrd="0" presId="urn:microsoft.com/office/officeart/2005/8/layout/hierarchy4"/>
    <dgm:cxn modelId="{AD26385B-8DE9-4593-BE2E-7C561DBA1687}" type="presParOf" srcId="{90DEEF7C-A409-4DE0-8B83-C25FC012FBB0}" destId="{B0FE4973-B3AB-4B4B-97CC-011E0072222E}" srcOrd="0" destOrd="0" presId="urn:microsoft.com/office/officeart/2005/8/layout/hierarchy4"/>
    <dgm:cxn modelId="{B4EB2799-EE3D-47A7-A461-59B0E1C2F93F}" type="presParOf" srcId="{B0FE4973-B3AB-4B4B-97CC-011E0072222E}" destId="{78A4F54B-33B6-4C78-AE0F-95A674AF97D0}" srcOrd="0" destOrd="0" presId="urn:microsoft.com/office/officeart/2005/8/layout/hierarchy4"/>
    <dgm:cxn modelId="{E55E08C4-03D6-4713-B209-8C3F77FFF9C7}" type="presParOf" srcId="{B0FE4973-B3AB-4B4B-97CC-011E0072222E}" destId="{E1D67227-3E67-4518-BF6D-C83205790C1A}" srcOrd="1" destOrd="0" presId="urn:microsoft.com/office/officeart/2005/8/layout/hierarchy4"/>
    <dgm:cxn modelId="{910BE36E-2CA9-4BCA-9ECD-6500DCC6582F}" type="presParOf" srcId="{B0FE4973-B3AB-4B4B-97CC-011E0072222E}" destId="{2C8FCC58-DF97-4BB4-AC5A-258CD693E564}" srcOrd="2" destOrd="0" presId="urn:microsoft.com/office/officeart/2005/8/layout/hierarchy4"/>
    <dgm:cxn modelId="{AE9A153C-F884-40E2-8461-6AB9AD0A7319}" type="presParOf" srcId="{2C8FCC58-DF97-4BB4-AC5A-258CD693E564}" destId="{6BCE676D-B6B8-410A-8BE3-7290BD1517EC}" srcOrd="0" destOrd="0" presId="urn:microsoft.com/office/officeart/2005/8/layout/hierarchy4"/>
    <dgm:cxn modelId="{2C69DAED-4ED8-486C-9101-9943F2FB58C3}" type="presParOf" srcId="{6BCE676D-B6B8-410A-8BE3-7290BD1517EC}" destId="{8EC43849-DB80-4CBD-8388-BC31F430A908}" srcOrd="0" destOrd="0" presId="urn:microsoft.com/office/officeart/2005/8/layout/hierarchy4"/>
    <dgm:cxn modelId="{2E47EB7B-A8D4-4C0B-9A04-07ADC75CDA33}" type="presParOf" srcId="{6BCE676D-B6B8-410A-8BE3-7290BD1517EC}" destId="{71F9A3EF-9A5C-40A6-B74D-0C2E85F9A956}" srcOrd="1" destOrd="0" presId="urn:microsoft.com/office/officeart/2005/8/layout/hierarchy4"/>
    <dgm:cxn modelId="{37BDB4BF-5B8A-4D42-A4E6-81B54B35D486}" type="presParOf" srcId="{6BCE676D-B6B8-410A-8BE3-7290BD1517EC}" destId="{1A600A0A-196D-4C4A-9F6A-79BA0116FAD3}" srcOrd="2" destOrd="0" presId="urn:microsoft.com/office/officeart/2005/8/layout/hierarchy4"/>
    <dgm:cxn modelId="{DA62337B-C595-44D0-8321-A8C4696AA33A}" type="presParOf" srcId="{1A600A0A-196D-4C4A-9F6A-79BA0116FAD3}" destId="{3B9C259E-8568-418E-A31C-E3642BD3F4EA}" srcOrd="0" destOrd="0" presId="urn:microsoft.com/office/officeart/2005/8/layout/hierarchy4"/>
    <dgm:cxn modelId="{459CC907-7C7E-41FB-BA65-C992F06E1A1F}" type="presParOf" srcId="{3B9C259E-8568-418E-A31C-E3642BD3F4EA}" destId="{E302CDDD-8F0F-4D78-8C2E-CC40F0194842}" srcOrd="0" destOrd="0" presId="urn:microsoft.com/office/officeart/2005/8/layout/hierarchy4"/>
    <dgm:cxn modelId="{3B2E80B7-C6C5-42F3-A403-D9344EBB5F77}" type="presParOf" srcId="{3B9C259E-8568-418E-A31C-E3642BD3F4EA}" destId="{2E372DB4-4CE4-4EDC-950E-6E6B571B1A47}" srcOrd="1" destOrd="0" presId="urn:microsoft.com/office/officeart/2005/8/layout/hierarchy4"/>
    <dgm:cxn modelId="{4D982DEC-89FC-4D94-9D1F-2ACD6891B51B}" type="presParOf" srcId="{3B9C259E-8568-418E-A31C-E3642BD3F4EA}" destId="{5B25334E-D7DF-401D-BE5B-09BCE6E44449}" srcOrd="2" destOrd="0" presId="urn:microsoft.com/office/officeart/2005/8/layout/hierarchy4"/>
    <dgm:cxn modelId="{0A5A1CE0-CF31-4CF9-BC84-7980E918BFBF}" type="presParOf" srcId="{5B25334E-D7DF-401D-BE5B-09BCE6E44449}" destId="{4560C0A6-9964-4BE0-AB02-E04C22F6BFBE}" srcOrd="0" destOrd="0" presId="urn:microsoft.com/office/officeart/2005/8/layout/hierarchy4"/>
    <dgm:cxn modelId="{E40E0C08-7B07-4307-A562-A32EFC05DBCA}" type="presParOf" srcId="{4560C0A6-9964-4BE0-AB02-E04C22F6BFBE}" destId="{05457F00-8D9E-4DC6-B79B-F2BC4A39CED5}" srcOrd="0" destOrd="0" presId="urn:microsoft.com/office/officeart/2005/8/layout/hierarchy4"/>
    <dgm:cxn modelId="{021D45E8-C96D-4227-8675-1AFE639E8496}" type="presParOf" srcId="{4560C0A6-9964-4BE0-AB02-E04C22F6BFBE}" destId="{8F2B39F8-7382-4F68-9BB9-41270A25C424}" srcOrd="1" destOrd="0" presId="urn:microsoft.com/office/officeart/2005/8/layout/hierarchy4"/>
    <dgm:cxn modelId="{28754D50-4832-4132-90D9-547DF91EF96B}" type="presParOf" srcId="{4560C0A6-9964-4BE0-AB02-E04C22F6BFBE}" destId="{AE1C057D-FE21-4686-B15E-5B4546FF68C7}" srcOrd="2" destOrd="0" presId="urn:microsoft.com/office/officeart/2005/8/layout/hierarchy4"/>
    <dgm:cxn modelId="{D533BA37-FC88-40A8-83B9-36B6DE42C149}" type="presParOf" srcId="{AE1C057D-FE21-4686-B15E-5B4546FF68C7}" destId="{56DE02E1-93B7-410C-87F9-FEA333741891}" srcOrd="0" destOrd="0" presId="urn:microsoft.com/office/officeart/2005/8/layout/hierarchy4"/>
    <dgm:cxn modelId="{D320CE48-21BD-4167-B56F-5FD07CF865A1}" type="presParOf" srcId="{56DE02E1-93B7-410C-87F9-FEA333741891}" destId="{CC122FBE-FB99-47B6-ACB7-9BD6DA50BA39}" srcOrd="0" destOrd="0" presId="urn:microsoft.com/office/officeart/2005/8/layout/hierarchy4"/>
    <dgm:cxn modelId="{F022B5A1-E87E-417E-B093-5BF6983F5328}" type="presParOf" srcId="{56DE02E1-93B7-410C-87F9-FEA333741891}" destId="{638A9EF2-1913-4F40-AFC0-C4A96F5C60C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2F7D8D-A258-442C-BFCC-E9972794EAE4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77A886-F68E-4EB2-BC5C-93757C40A50D}">
      <dgm:prSet phldrT="[Text]" custT="1"/>
      <dgm:spPr/>
      <dgm:t>
        <a:bodyPr/>
        <a:lstStyle/>
        <a:p>
          <a: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  <a:t>Email</a:t>
          </a:r>
          <a:r>
            <a:rPr lang="en-US" sz="2200" baseline="0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  <a:t>résumé to job bank </a:t>
          </a:r>
          <a:b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</a:br>
          <a: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  <a:t>or networking contact</a:t>
          </a:r>
          <a:endParaRPr lang="en-US" sz="2200" baseline="0" dirty="0">
            <a:solidFill>
              <a:schemeClr val="tx1"/>
            </a:solidFill>
            <a:latin typeface="Calibri" pitchFamily="34" charset="0"/>
          </a:endParaRPr>
        </a:p>
      </dgm:t>
    </dgm:pt>
    <dgm:pt modelId="{F2C401BA-487C-48B1-A352-D09870F9EE99}" type="parTrans" cxnId="{CD6D3BD5-7C41-4979-BF09-7452B8E0F929}">
      <dgm:prSet/>
      <dgm:spPr/>
      <dgm:t>
        <a:bodyPr/>
        <a:lstStyle/>
        <a:p>
          <a:endParaRPr lang="en-US"/>
        </a:p>
      </dgm:t>
    </dgm:pt>
    <dgm:pt modelId="{59CDC66A-41F8-44A0-A5B7-0A47C7024978}" type="sibTrans" cxnId="{CD6D3BD5-7C41-4979-BF09-7452B8E0F929}">
      <dgm:prSet/>
      <dgm:spPr/>
      <dgm:t>
        <a:bodyPr/>
        <a:lstStyle/>
        <a:p>
          <a:endParaRPr lang="en-US"/>
        </a:p>
      </dgm:t>
    </dgm:pt>
    <dgm:pt modelId="{078DA9CD-D056-4CA9-A715-6ECB6E6F5EE3}">
      <dgm:prSet phldrT="[Text]" custT="1"/>
      <dgm:spPr>
        <a:solidFill>
          <a:srgbClr val="EEF7F8"/>
        </a:solidFill>
      </dgm:spPr>
      <dgm:t>
        <a:bodyPr/>
        <a:lstStyle/>
        <a:p>
          <a: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  <a:t>Beam a quick résumé</a:t>
          </a:r>
          <a:r>
            <a:rPr lang="en-US" sz="2200" baseline="0" dirty="0" smtClean="0">
              <a:latin typeface="Calibri" pitchFamily="34" charset="0"/>
            </a:rPr>
            <a:t> </a:t>
          </a:r>
          <a: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  <a:t>version </a:t>
          </a:r>
          <a:b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</a:br>
          <a: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  <a:t>to a PDA or digital phone</a:t>
          </a:r>
          <a:endParaRPr lang="en-US" sz="2200" baseline="0" dirty="0">
            <a:solidFill>
              <a:schemeClr val="tx1"/>
            </a:solidFill>
            <a:latin typeface="Calibri" pitchFamily="34" charset="0"/>
          </a:endParaRPr>
        </a:p>
      </dgm:t>
    </dgm:pt>
    <dgm:pt modelId="{0F2040F8-F96D-4A2E-9BA0-BCB03C3038C0}" type="parTrans" cxnId="{536F1409-7C7B-4CD6-86C2-22C54638AEED}">
      <dgm:prSet/>
      <dgm:spPr/>
      <dgm:t>
        <a:bodyPr/>
        <a:lstStyle/>
        <a:p>
          <a:endParaRPr lang="en-US"/>
        </a:p>
      </dgm:t>
    </dgm:pt>
    <dgm:pt modelId="{485F2562-05C8-4CAA-A344-D43C44FEDAF0}" type="sibTrans" cxnId="{536F1409-7C7B-4CD6-86C2-22C54638AEED}">
      <dgm:prSet/>
      <dgm:spPr/>
      <dgm:t>
        <a:bodyPr/>
        <a:lstStyle/>
        <a:p>
          <a:endParaRPr lang="en-US"/>
        </a:p>
      </dgm:t>
    </dgm:pt>
    <dgm:pt modelId="{9F8D5528-ABB9-4529-82A0-62DE793777D4}">
      <dgm:prSet phldrT="[Text]" custT="1"/>
      <dgm:spPr>
        <a:solidFill>
          <a:srgbClr val="EEF7F8"/>
        </a:solidFill>
      </dgm:spPr>
      <dgm:t>
        <a:bodyPr/>
        <a:lstStyle/>
        <a:p>
          <a: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  <a:t>Complete online or download form from job bank, corporate website, or career services center to be returned by email, fax, or mail</a:t>
          </a:r>
          <a:endParaRPr lang="en-US" sz="2200" baseline="0" dirty="0">
            <a:solidFill>
              <a:schemeClr val="tx1"/>
            </a:solidFill>
            <a:latin typeface="Calibri" pitchFamily="34" charset="0"/>
          </a:endParaRPr>
        </a:p>
      </dgm:t>
    </dgm:pt>
    <dgm:pt modelId="{582CA880-5F43-47B6-9E00-378A42C6B3BD}" type="sibTrans" cxnId="{CD6E7E67-B507-4889-A5FA-5D8DC1B04847}">
      <dgm:prSet/>
      <dgm:spPr/>
      <dgm:t>
        <a:bodyPr/>
        <a:lstStyle/>
        <a:p>
          <a:endParaRPr lang="en-US"/>
        </a:p>
      </dgm:t>
    </dgm:pt>
    <dgm:pt modelId="{50829E78-0DE7-4BC8-8DB2-91221C6A93AC}" type="parTrans" cxnId="{CD6E7E67-B507-4889-A5FA-5D8DC1B04847}">
      <dgm:prSet/>
      <dgm:spPr/>
      <dgm:t>
        <a:bodyPr/>
        <a:lstStyle/>
        <a:p>
          <a:endParaRPr lang="en-US"/>
        </a:p>
      </dgm:t>
    </dgm:pt>
    <dgm:pt modelId="{9D66E325-C6B5-46C8-A0C1-F4BD339A7815}">
      <dgm:prSet phldrT="[Text]" custT="1"/>
      <dgm:spPr>
        <a:solidFill>
          <a:srgbClr val="EEF7F8"/>
        </a:solidFill>
      </dgm:spPr>
      <dgm:t>
        <a:bodyPr/>
        <a:lstStyle/>
        <a:p>
          <a: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  <a:t>Create electronic portfolio on your </a:t>
          </a:r>
          <a:b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</a:br>
          <a:r>
            <a:rPr lang="en-US" sz="2200" baseline="0" dirty="0" smtClean="0">
              <a:solidFill>
                <a:srgbClr val="000000"/>
              </a:solidFill>
              <a:latin typeface="Calibri" pitchFamily="34" charset="0"/>
            </a:rPr>
            <a:t>own personal home page</a:t>
          </a:r>
          <a:endParaRPr lang="en-US" sz="2200" baseline="0" dirty="0">
            <a:solidFill>
              <a:schemeClr val="tx1"/>
            </a:solidFill>
            <a:latin typeface="Calibri" pitchFamily="34" charset="0"/>
          </a:endParaRPr>
        </a:p>
      </dgm:t>
    </dgm:pt>
    <dgm:pt modelId="{7CC45A3B-AB5F-41ED-949B-6937253795FE}" type="parTrans" cxnId="{95AFACA4-BB78-4960-82B8-013BFC535723}">
      <dgm:prSet/>
      <dgm:spPr/>
      <dgm:t>
        <a:bodyPr/>
        <a:lstStyle/>
        <a:p>
          <a:endParaRPr lang="en-US"/>
        </a:p>
      </dgm:t>
    </dgm:pt>
    <dgm:pt modelId="{A8A8810D-73A4-457B-9521-9507C2859F4B}" type="sibTrans" cxnId="{95AFACA4-BB78-4960-82B8-013BFC535723}">
      <dgm:prSet/>
      <dgm:spPr/>
      <dgm:t>
        <a:bodyPr/>
        <a:lstStyle/>
        <a:p>
          <a:endParaRPr lang="en-US"/>
        </a:p>
      </dgm:t>
    </dgm:pt>
    <dgm:pt modelId="{15CCE64B-D932-4E3F-AA40-DC8B3E88A79F}" type="pres">
      <dgm:prSet presAssocID="{EB2F7D8D-A258-442C-BFCC-E9972794EAE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070AF52-2A76-4E81-BC2A-4C93CA8D085C}" type="pres">
      <dgm:prSet presAssocID="{F377A886-F68E-4EB2-BC5C-93757C40A50D}" presName="vertOne" presStyleCnt="0"/>
      <dgm:spPr/>
    </dgm:pt>
    <dgm:pt modelId="{704569A4-26EF-4873-B699-3ABC1BF81B1B}" type="pres">
      <dgm:prSet presAssocID="{F377A886-F68E-4EB2-BC5C-93757C40A50D}" presName="txOne" presStyleLbl="node0" presStyleIdx="0" presStyleCnt="1" custLinFactNeighborX="-37" custLinFactNeighborY="-721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996957-3E1D-4B61-B1DB-88EECF44C97E}" type="pres">
      <dgm:prSet presAssocID="{F377A886-F68E-4EB2-BC5C-93757C40A50D}" presName="parTransOne" presStyleCnt="0"/>
      <dgm:spPr/>
    </dgm:pt>
    <dgm:pt modelId="{90DEEF7C-A409-4DE0-8B83-C25FC012FBB0}" type="pres">
      <dgm:prSet presAssocID="{F377A886-F68E-4EB2-BC5C-93757C40A50D}" presName="horzOne" presStyleCnt="0"/>
      <dgm:spPr/>
    </dgm:pt>
    <dgm:pt modelId="{6F823CFA-990A-4058-9DE8-F9F67602CB89}" type="pres">
      <dgm:prSet presAssocID="{078DA9CD-D056-4CA9-A715-6ECB6E6F5EE3}" presName="vertTwo" presStyleCnt="0"/>
      <dgm:spPr/>
    </dgm:pt>
    <dgm:pt modelId="{4548A2AE-0721-4214-BBBF-72B153E805CF}" type="pres">
      <dgm:prSet presAssocID="{078DA9CD-D056-4CA9-A715-6ECB6E6F5EE3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F70C0A-8CF9-4C4F-B981-86F20C854BF4}" type="pres">
      <dgm:prSet presAssocID="{078DA9CD-D056-4CA9-A715-6ECB6E6F5EE3}" presName="parTransTwo" presStyleCnt="0"/>
      <dgm:spPr/>
    </dgm:pt>
    <dgm:pt modelId="{F4337470-5EB4-4782-8C39-DAFC4D54F1A6}" type="pres">
      <dgm:prSet presAssocID="{078DA9CD-D056-4CA9-A715-6ECB6E6F5EE3}" presName="horzTwo" presStyleCnt="0"/>
      <dgm:spPr/>
    </dgm:pt>
    <dgm:pt modelId="{E2AAD879-814C-484C-9444-C8D5B1B3FDAC}" type="pres">
      <dgm:prSet presAssocID="{9F8D5528-ABB9-4529-82A0-62DE793777D4}" presName="vertThree" presStyleCnt="0"/>
      <dgm:spPr/>
    </dgm:pt>
    <dgm:pt modelId="{CF7AC4EB-5CDB-487E-9003-1DFFD5F32A6F}" type="pres">
      <dgm:prSet presAssocID="{9F8D5528-ABB9-4529-82A0-62DE793777D4}" presName="txThree" presStyleLbl="node3" presStyleIdx="0" presStyleCnt="1" custLinFactNeighborX="2363" custLinFactNeighborY="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B45226-C6AB-40AB-B663-734C61DFA587}" type="pres">
      <dgm:prSet presAssocID="{9F8D5528-ABB9-4529-82A0-62DE793777D4}" presName="parTransThree" presStyleCnt="0"/>
      <dgm:spPr/>
    </dgm:pt>
    <dgm:pt modelId="{F4F65206-BF94-4500-B9C7-4EAD0AFA5194}" type="pres">
      <dgm:prSet presAssocID="{9F8D5528-ABB9-4529-82A0-62DE793777D4}" presName="horzThree" presStyleCnt="0"/>
      <dgm:spPr/>
    </dgm:pt>
    <dgm:pt modelId="{E22FE94B-BF2F-40E0-8A7E-3C097ECA9FD2}" type="pres">
      <dgm:prSet presAssocID="{9D66E325-C6B5-46C8-A0C1-F4BD339A7815}" presName="vertFour" presStyleCnt="0">
        <dgm:presLayoutVars>
          <dgm:chPref val="3"/>
        </dgm:presLayoutVars>
      </dgm:prSet>
      <dgm:spPr/>
    </dgm:pt>
    <dgm:pt modelId="{AC2F75E0-0921-461A-9BC6-8D8FFA6AE850}" type="pres">
      <dgm:prSet presAssocID="{9D66E325-C6B5-46C8-A0C1-F4BD339A7815}" presName="txFour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AE4A7E-ECCB-49B3-ABD4-C53E6DA8C4E0}" type="pres">
      <dgm:prSet presAssocID="{9D66E325-C6B5-46C8-A0C1-F4BD339A7815}" presName="horzFour" presStyleCnt="0"/>
      <dgm:spPr/>
    </dgm:pt>
  </dgm:ptLst>
  <dgm:cxnLst>
    <dgm:cxn modelId="{536F1409-7C7B-4CD6-86C2-22C54638AEED}" srcId="{F377A886-F68E-4EB2-BC5C-93757C40A50D}" destId="{078DA9CD-D056-4CA9-A715-6ECB6E6F5EE3}" srcOrd="0" destOrd="0" parTransId="{0F2040F8-F96D-4A2E-9BA0-BCB03C3038C0}" sibTransId="{485F2562-05C8-4CAA-A344-D43C44FEDAF0}"/>
    <dgm:cxn modelId="{DC443388-D122-40DF-888A-9FC499E46F4B}" type="presOf" srcId="{F377A886-F68E-4EB2-BC5C-93757C40A50D}" destId="{704569A4-26EF-4873-B699-3ABC1BF81B1B}" srcOrd="0" destOrd="0" presId="urn:microsoft.com/office/officeart/2005/8/layout/hierarchy4"/>
    <dgm:cxn modelId="{8AA69897-3386-469C-9566-D4F148682B7D}" type="presOf" srcId="{9F8D5528-ABB9-4529-82A0-62DE793777D4}" destId="{CF7AC4EB-5CDB-487E-9003-1DFFD5F32A6F}" srcOrd="0" destOrd="0" presId="urn:microsoft.com/office/officeart/2005/8/layout/hierarchy4"/>
    <dgm:cxn modelId="{CD6D3BD5-7C41-4979-BF09-7452B8E0F929}" srcId="{EB2F7D8D-A258-442C-BFCC-E9972794EAE4}" destId="{F377A886-F68E-4EB2-BC5C-93757C40A50D}" srcOrd="0" destOrd="0" parTransId="{F2C401BA-487C-48B1-A352-D09870F9EE99}" sibTransId="{59CDC66A-41F8-44A0-A5B7-0A47C7024978}"/>
    <dgm:cxn modelId="{026BCF67-9EB2-4D22-BEB9-81A0B9DAD6E8}" type="presOf" srcId="{EB2F7D8D-A258-442C-BFCC-E9972794EAE4}" destId="{15CCE64B-D932-4E3F-AA40-DC8B3E88A79F}" srcOrd="0" destOrd="0" presId="urn:microsoft.com/office/officeart/2005/8/layout/hierarchy4"/>
    <dgm:cxn modelId="{95AFACA4-BB78-4960-82B8-013BFC535723}" srcId="{9F8D5528-ABB9-4529-82A0-62DE793777D4}" destId="{9D66E325-C6B5-46C8-A0C1-F4BD339A7815}" srcOrd="0" destOrd="0" parTransId="{7CC45A3B-AB5F-41ED-949B-6937253795FE}" sibTransId="{A8A8810D-73A4-457B-9521-9507C2859F4B}"/>
    <dgm:cxn modelId="{8BDC1D87-BF25-47A8-AB5F-AC27FCC9F902}" type="presOf" srcId="{078DA9CD-D056-4CA9-A715-6ECB6E6F5EE3}" destId="{4548A2AE-0721-4214-BBBF-72B153E805CF}" srcOrd="0" destOrd="0" presId="urn:microsoft.com/office/officeart/2005/8/layout/hierarchy4"/>
    <dgm:cxn modelId="{CD6E7E67-B507-4889-A5FA-5D8DC1B04847}" srcId="{078DA9CD-D056-4CA9-A715-6ECB6E6F5EE3}" destId="{9F8D5528-ABB9-4529-82A0-62DE793777D4}" srcOrd="0" destOrd="0" parTransId="{50829E78-0DE7-4BC8-8DB2-91221C6A93AC}" sibTransId="{582CA880-5F43-47B6-9E00-378A42C6B3BD}"/>
    <dgm:cxn modelId="{FE4BA5C9-7045-4D97-9EE0-4C3FCD9D67CD}" type="presOf" srcId="{9D66E325-C6B5-46C8-A0C1-F4BD339A7815}" destId="{AC2F75E0-0921-461A-9BC6-8D8FFA6AE850}" srcOrd="0" destOrd="0" presId="urn:microsoft.com/office/officeart/2005/8/layout/hierarchy4"/>
    <dgm:cxn modelId="{B17155D7-4FF3-422F-AE89-B3CA19885807}" type="presParOf" srcId="{15CCE64B-D932-4E3F-AA40-DC8B3E88A79F}" destId="{1070AF52-2A76-4E81-BC2A-4C93CA8D085C}" srcOrd="0" destOrd="0" presId="urn:microsoft.com/office/officeart/2005/8/layout/hierarchy4"/>
    <dgm:cxn modelId="{3BC0CAA9-00F9-4604-9183-025B13004C07}" type="presParOf" srcId="{1070AF52-2A76-4E81-BC2A-4C93CA8D085C}" destId="{704569A4-26EF-4873-B699-3ABC1BF81B1B}" srcOrd="0" destOrd="0" presId="urn:microsoft.com/office/officeart/2005/8/layout/hierarchy4"/>
    <dgm:cxn modelId="{E2A4EBE7-30B8-41E1-BCCA-1573CA9570C8}" type="presParOf" srcId="{1070AF52-2A76-4E81-BC2A-4C93CA8D085C}" destId="{CB996957-3E1D-4B61-B1DB-88EECF44C97E}" srcOrd="1" destOrd="0" presId="urn:microsoft.com/office/officeart/2005/8/layout/hierarchy4"/>
    <dgm:cxn modelId="{5509751E-4189-4030-8609-CE928D151C01}" type="presParOf" srcId="{1070AF52-2A76-4E81-BC2A-4C93CA8D085C}" destId="{90DEEF7C-A409-4DE0-8B83-C25FC012FBB0}" srcOrd="2" destOrd="0" presId="urn:microsoft.com/office/officeart/2005/8/layout/hierarchy4"/>
    <dgm:cxn modelId="{E0C80B20-84F8-46A9-9DEE-3DCA8F39C7AE}" type="presParOf" srcId="{90DEEF7C-A409-4DE0-8B83-C25FC012FBB0}" destId="{6F823CFA-990A-4058-9DE8-F9F67602CB89}" srcOrd="0" destOrd="0" presId="urn:microsoft.com/office/officeart/2005/8/layout/hierarchy4"/>
    <dgm:cxn modelId="{A2169EF2-415C-4D2C-B7B9-6BBC129EAA51}" type="presParOf" srcId="{6F823CFA-990A-4058-9DE8-F9F67602CB89}" destId="{4548A2AE-0721-4214-BBBF-72B153E805CF}" srcOrd="0" destOrd="0" presId="urn:microsoft.com/office/officeart/2005/8/layout/hierarchy4"/>
    <dgm:cxn modelId="{49133B21-E94F-4B12-9377-0A9FA6097369}" type="presParOf" srcId="{6F823CFA-990A-4058-9DE8-F9F67602CB89}" destId="{0BF70C0A-8CF9-4C4F-B981-86F20C854BF4}" srcOrd="1" destOrd="0" presId="urn:microsoft.com/office/officeart/2005/8/layout/hierarchy4"/>
    <dgm:cxn modelId="{DDCE515D-5F08-4742-A96D-4CB80E531BEA}" type="presParOf" srcId="{6F823CFA-990A-4058-9DE8-F9F67602CB89}" destId="{F4337470-5EB4-4782-8C39-DAFC4D54F1A6}" srcOrd="2" destOrd="0" presId="urn:microsoft.com/office/officeart/2005/8/layout/hierarchy4"/>
    <dgm:cxn modelId="{98D0BCB4-FB7F-496B-B4C4-4B1320C3381A}" type="presParOf" srcId="{F4337470-5EB4-4782-8C39-DAFC4D54F1A6}" destId="{E2AAD879-814C-484C-9444-C8D5B1B3FDAC}" srcOrd="0" destOrd="0" presId="urn:microsoft.com/office/officeart/2005/8/layout/hierarchy4"/>
    <dgm:cxn modelId="{D41B2096-A581-44E8-ABEA-BE6D4F269990}" type="presParOf" srcId="{E2AAD879-814C-484C-9444-C8D5B1B3FDAC}" destId="{CF7AC4EB-5CDB-487E-9003-1DFFD5F32A6F}" srcOrd="0" destOrd="0" presId="urn:microsoft.com/office/officeart/2005/8/layout/hierarchy4"/>
    <dgm:cxn modelId="{00CA3B54-35B9-4F40-9A74-E4AD655C0D70}" type="presParOf" srcId="{E2AAD879-814C-484C-9444-C8D5B1B3FDAC}" destId="{D5B45226-C6AB-40AB-B663-734C61DFA587}" srcOrd="1" destOrd="0" presId="urn:microsoft.com/office/officeart/2005/8/layout/hierarchy4"/>
    <dgm:cxn modelId="{76F39056-E1CD-4DE4-9B49-782198E4D8D6}" type="presParOf" srcId="{E2AAD879-814C-484C-9444-C8D5B1B3FDAC}" destId="{F4F65206-BF94-4500-B9C7-4EAD0AFA5194}" srcOrd="2" destOrd="0" presId="urn:microsoft.com/office/officeart/2005/8/layout/hierarchy4"/>
    <dgm:cxn modelId="{0619F1CA-0C78-44C4-83D5-21B28E9E5D02}" type="presParOf" srcId="{F4F65206-BF94-4500-B9C7-4EAD0AFA5194}" destId="{E22FE94B-BF2F-40E0-8A7E-3C097ECA9FD2}" srcOrd="0" destOrd="0" presId="urn:microsoft.com/office/officeart/2005/8/layout/hierarchy4"/>
    <dgm:cxn modelId="{89A00B36-2033-49E4-AA03-FD94073C1F2C}" type="presParOf" srcId="{E22FE94B-BF2F-40E0-8A7E-3C097ECA9FD2}" destId="{AC2F75E0-0921-461A-9BC6-8D8FFA6AE850}" srcOrd="0" destOrd="0" presId="urn:microsoft.com/office/officeart/2005/8/layout/hierarchy4"/>
    <dgm:cxn modelId="{E0C289B5-BA36-4217-A42C-DEA4A2BD3A1A}" type="presParOf" srcId="{E22FE94B-BF2F-40E0-8A7E-3C097ECA9FD2}" destId="{86AE4A7E-ECCB-49B3-ABD4-C53E6DA8C4E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FADCF-F8FF-455B-B6D6-3734D5E89F91}">
      <dsp:nvSpPr>
        <dsp:cNvPr id="0" name=""/>
        <dsp:cNvSpPr/>
      </dsp:nvSpPr>
      <dsp:spPr>
        <a:xfrm>
          <a:off x="37" y="712"/>
          <a:ext cx="3560712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  <a:latin typeface="Calibri" pitchFamily="34" charset="0"/>
            </a:rPr>
            <a:t>Traditional</a:t>
          </a:r>
          <a:endParaRPr lang="en-US" sz="25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37" y="712"/>
        <a:ext cx="3560712" cy="720000"/>
      </dsp:txXfrm>
    </dsp:sp>
    <dsp:sp modelId="{38AC93EA-645C-460B-A4A8-D84820EF3809}">
      <dsp:nvSpPr>
        <dsp:cNvPr id="0" name=""/>
        <dsp:cNvSpPr/>
      </dsp:nvSpPr>
      <dsp:spPr>
        <a:xfrm>
          <a:off x="37" y="720712"/>
          <a:ext cx="3560712" cy="3774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Calibri" pitchFamily="34" charset="0"/>
            </a:rPr>
            <a:t>Printed sources</a:t>
          </a:r>
          <a:endParaRPr lang="en-US" sz="2500" kern="1200" dirty="0">
            <a:latin typeface="Calibri" pitchFamily="34" charset="0"/>
          </a:endParaRPr>
        </a:p>
        <a:p>
          <a:pPr marL="228600" lvl="1" indent="-228600" algn="l" defTabSz="11112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Calibri" pitchFamily="34" charset="0"/>
            </a:rPr>
            <a:t>Networking</a:t>
          </a:r>
        </a:p>
        <a:p>
          <a:pPr marL="228600" lvl="1" indent="-228600" algn="l" defTabSz="11112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Calibri" pitchFamily="34" charset="0"/>
            </a:rPr>
            <a:t>Career service center</a:t>
          </a:r>
        </a:p>
        <a:p>
          <a:pPr marL="228600" lvl="1" indent="-228600" algn="l" defTabSz="11112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Calibri" pitchFamily="34" charset="0"/>
            </a:rPr>
            <a:t>Employers’ offices</a:t>
          </a:r>
        </a:p>
        <a:p>
          <a:pPr marL="228600" lvl="1" indent="-228600" algn="l" defTabSz="11112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Calibri" pitchFamily="34" charset="0"/>
            </a:rPr>
            <a:t>Employment agencies</a:t>
          </a:r>
        </a:p>
        <a:p>
          <a:pPr marL="228600" lvl="1" indent="-228600" algn="l" defTabSz="11112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Calibri" pitchFamily="34" charset="0"/>
            </a:rPr>
            <a:t>Professional organizations	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>
            <a:latin typeface="Calibri" pitchFamily="34" charset="0"/>
          </a:endParaRPr>
        </a:p>
      </dsp:txBody>
      <dsp:txXfrm>
        <a:off x="37" y="720712"/>
        <a:ext cx="3560712" cy="3774375"/>
      </dsp:txXfrm>
    </dsp:sp>
    <dsp:sp modelId="{98604891-39E3-4F1F-8188-F81F3CEDC27D}">
      <dsp:nvSpPr>
        <dsp:cNvPr id="0" name=""/>
        <dsp:cNvSpPr/>
      </dsp:nvSpPr>
      <dsp:spPr>
        <a:xfrm>
          <a:off x="4059249" y="712"/>
          <a:ext cx="3560712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  <a:latin typeface="Calibri" pitchFamily="34" charset="0"/>
            </a:rPr>
            <a:t>Electronic</a:t>
          </a:r>
          <a:endParaRPr lang="en-US" sz="25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4059249" y="712"/>
        <a:ext cx="3560712" cy="720000"/>
      </dsp:txXfrm>
    </dsp:sp>
    <dsp:sp modelId="{677DC2E7-686A-44E9-AA65-458164DE7CD0}">
      <dsp:nvSpPr>
        <dsp:cNvPr id="0" name=""/>
        <dsp:cNvSpPr/>
      </dsp:nvSpPr>
      <dsp:spPr>
        <a:xfrm>
          <a:off x="4059249" y="720712"/>
          <a:ext cx="3560712" cy="3774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Calibri" pitchFamily="34" charset="0"/>
            </a:rPr>
            <a:t>Career guidance information</a:t>
          </a:r>
          <a:endParaRPr lang="en-US" sz="2500" kern="1200" dirty="0">
            <a:latin typeface="Calibri" pitchFamily="34" charset="0"/>
          </a:endParaRPr>
        </a:p>
        <a:p>
          <a:pPr marL="228600" lvl="1" indent="-228600" algn="l" defTabSz="11112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Calibri" pitchFamily="34" charset="0"/>
            </a:rPr>
            <a:t>Job listings</a:t>
          </a:r>
        </a:p>
        <a:p>
          <a:pPr marL="228600" lvl="1" indent="-228600" algn="l" defTabSz="11112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Calibri" pitchFamily="34" charset="0"/>
            </a:rPr>
            <a:t>Company web pages</a:t>
          </a:r>
        </a:p>
        <a:p>
          <a:pPr marL="228600" lvl="1" indent="-228600" algn="l" defTabSz="11112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>
              <a:latin typeface="Calibri" pitchFamily="34" charset="0"/>
            </a:rPr>
            <a:t>R</a:t>
          </a:r>
          <a:r>
            <a:rPr lang="en-US" sz="2500" kern="1200" dirty="0" smtClean="0">
              <a:latin typeface="Calibri" pitchFamily="34" charset="0"/>
              <a:cs typeface="Arial" charset="0"/>
            </a:rPr>
            <a:t>é</a:t>
          </a:r>
          <a:r>
            <a:rPr lang="en-US" sz="2500" kern="1200" dirty="0" smtClean="0">
              <a:latin typeface="Calibri" pitchFamily="34" charset="0"/>
            </a:rPr>
            <a:t>sum</a:t>
          </a:r>
          <a:r>
            <a:rPr lang="en-US" sz="2500" kern="1200" dirty="0" smtClean="0">
              <a:latin typeface="Calibri" pitchFamily="34" charset="0"/>
              <a:cs typeface="Arial" charset="0"/>
            </a:rPr>
            <a:t>é</a:t>
          </a:r>
          <a:r>
            <a:rPr lang="en-US" sz="2500" kern="1200" dirty="0" smtClean="0">
              <a:latin typeface="Calibri" pitchFamily="34" charset="0"/>
            </a:rPr>
            <a:t> posting services</a:t>
          </a:r>
        </a:p>
      </dsp:txBody>
      <dsp:txXfrm>
        <a:off x="4059249" y="720712"/>
        <a:ext cx="3560712" cy="37743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569A4-26EF-4873-B699-3ABC1BF81B1B}">
      <dsp:nvSpPr>
        <dsp:cNvPr id="0" name=""/>
        <dsp:cNvSpPr/>
      </dsp:nvSpPr>
      <dsp:spPr>
        <a:xfrm>
          <a:off x="0" y="0"/>
          <a:ext cx="6318423" cy="656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baseline="0" dirty="0" smtClean="0">
              <a:solidFill>
                <a:schemeClr val="tx1"/>
              </a:solidFill>
              <a:latin typeface="Calibri" pitchFamily="34" charset="0"/>
            </a:rPr>
            <a:t>Identification</a:t>
          </a:r>
          <a:endParaRPr lang="en-US" sz="32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19236" y="19236"/>
        <a:ext cx="6279951" cy="618281"/>
      </dsp:txXfrm>
    </dsp:sp>
    <dsp:sp modelId="{78A4F54B-33B6-4C78-AE0F-95A674AF97D0}">
      <dsp:nvSpPr>
        <dsp:cNvPr id="0" name=""/>
        <dsp:cNvSpPr/>
      </dsp:nvSpPr>
      <dsp:spPr>
        <a:xfrm>
          <a:off x="3088" y="711941"/>
          <a:ext cx="6318423" cy="656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  <a:latin typeface="Calibri" pitchFamily="34" charset="0"/>
            </a:rPr>
            <a:t>Objective</a:t>
          </a:r>
          <a:endParaRPr lang="en-US" sz="2800" kern="1200" baseline="0" dirty="0">
            <a:solidFill>
              <a:schemeClr val="tx1"/>
            </a:solidFill>
            <a:latin typeface="Calibri" pitchFamily="34" charset="0"/>
          </a:endParaRPr>
        </a:p>
      </dsp:txBody>
      <dsp:txXfrm>
        <a:off x="22324" y="731177"/>
        <a:ext cx="6279951" cy="618281"/>
      </dsp:txXfrm>
    </dsp:sp>
    <dsp:sp modelId="{8EC43849-DB80-4CBD-8388-BC31F430A908}">
      <dsp:nvSpPr>
        <dsp:cNvPr id="0" name=""/>
        <dsp:cNvSpPr/>
      </dsp:nvSpPr>
      <dsp:spPr>
        <a:xfrm>
          <a:off x="6176" y="1424306"/>
          <a:ext cx="6318423" cy="656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  <a:latin typeface="Calibri" pitchFamily="34" charset="0"/>
            </a:rPr>
            <a:t>Career summary</a:t>
          </a:r>
          <a:endParaRPr lang="en-US" sz="2800" kern="1200" baseline="0" dirty="0">
            <a:solidFill>
              <a:schemeClr val="tx1"/>
            </a:solidFill>
            <a:latin typeface="Calibri" pitchFamily="34" charset="0"/>
          </a:endParaRPr>
        </a:p>
      </dsp:txBody>
      <dsp:txXfrm>
        <a:off x="25412" y="1443542"/>
        <a:ext cx="6279951" cy="618281"/>
      </dsp:txXfrm>
    </dsp:sp>
    <dsp:sp modelId="{E302CDDD-8F0F-4D78-8C2E-CC40F0194842}">
      <dsp:nvSpPr>
        <dsp:cNvPr id="0" name=""/>
        <dsp:cNvSpPr/>
      </dsp:nvSpPr>
      <dsp:spPr>
        <a:xfrm>
          <a:off x="3088" y="2135783"/>
          <a:ext cx="6318423" cy="656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  <a:latin typeface="Calibri" pitchFamily="34" charset="0"/>
            </a:rPr>
            <a:t>Qualifications</a:t>
          </a:r>
          <a:endParaRPr lang="en-US" sz="2800" kern="1200" baseline="0" dirty="0">
            <a:solidFill>
              <a:schemeClr val="tx1"/>
            </a:solidFill>
            <a:latin typeface="Calibri" pitchFamily="34" charset="0"/>
          </a:endParaRPr>
        </a:p>
      </dsp:txBody>
      <dsp:txXfrm>
        <a:off x="22324" y="2155019"/>
        <a:ext cx="6279951" cy="618281"/>
      </dsp:txXfrm>
    </dsp:sp>
    <dsp:sp modelId="{05457F00-8D9E-4DC6-B79B-F2BC4A39CED5}">
      <dsp:nvSpPr>
        <dsp:cNvPr id="0" name=""/>
        <dsp:cNvSpPr/>
      </dsp:nvSpPr>
      <dsp:spPr>
        <a:xfrm>
          <a:off x="3088" y="2847704"/>
          <a:ext cx="6318423" cy="656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  <a:latin typeface="Calibri" pitchFamily="34" charset="0"/>
            </a:rPr>
            <a:t>Personal information</a:t>
          </a:r>
          <a:endParaRPr lang="en-US" sz="2800" kern="1200" baseline="0" dirty="0">
            <a:solidFill>
              <a:schemeClr val="tx1"/>
            </a:solidFill>
            <a:latin typeface="Calibri" pitchFamily="34" charset="0"/>
          </a:endParaRPr>
        </a:p>
      </dsp:txBody>
      <dsp:txXfrm>
        <a:off x="22324" y="2866940"/>
        <a:ext cx="6279951" cy="618281"/>
      </dsp:txXfrm>
    </dsp:sp>
    <dsp:sp modelId="{CC122FBE-FB99-47B6-ACB7-9BD6DA50BA39}">
      <dsp:nvSpPr>
        <dsp:cNvPr id="0" name=""/>
        <dsp:cNvSpPr/>
      </dsp:nvSpPr>
      <dsp:spPr>
        <a:xfrm>
          <a:off x="3088" y="3559625"/>
          <a:ext cx="6318423" cy="6567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>
              <a:solidFill>
                <a:schemeClr val="tx1"/>
              </a:solidFill>
              <a:latin typeface="Calibri" pitchFamily="34" charset="0"/>
            </a:rPr>
            <a:t>References</a:t>
          </a:r>
          <a:endParaRPr lang="en-US" sz="2800" kern="1200" baseline="0" dirty="0">
            <a:solidFill>
              <a:schemeClr val="tx1"/>
            </a:solidFill>
            <a:latin typeface="Calibri" pitchFamily="34" charset="0"/>
          </a:endParaRPr>
        </a:p>
      </dsp:txBody>
      <dsp:txXfrm>
        <a:off x="22324" y="3578861"/>
        <a:ext cx="6279951" cy="6182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569A4-26EF-4873-B699-3ABC1BF81B1B}">
      <dsp:nvSpPr>
        <dsp:cNvPr id="0" name=""/>
        <dsp:cNvSpPr/>
      </dsp:nvSpPr>
      <dsp:spPr>
        <a:xfrm>
          <a:off x="741" y="0"/>
          <a:ext cx="6242298" cy="991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  <a:t>Email</a:t>
          </a:r>
          <a:r>
            <a:rPr lang="en-US" sz="2200" kern="1200" baseline="0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  <a:t>résumé to job bank </a:t>
          </a:r>
          <a:b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</a:br>
          <a: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  <a:t>or networking contact</a:t>
          </a:r>
          <a:endParaRPr lang="en-US" sz="2200" kern="1200" baseline="0" dirty="0">
            <a:solidFill>
              <a:schemeClr val="tx1"/>
            </a:solidFill>
            <a:latin typeface="Calibri" pitchFamily="34" charset="0"/>
          </a:endParaRPr>
        </a:p>
      </dsp:txBody>
      <dsp:txXfrm>
        <a:off x="29775" y="29034"/>
        <a:ext cx="6184230" cy="933238"/>
      </dsp:txXfrm>
    </dsp:sp>
    <dsp:sp modelId="{4548A2AE-0721-4214-BBBF-72B153E805CF}">
      <dsp:nvSpPr>
        <dsp:cNvPr id="0" name=""/>
        <dsp:cNvSpPr/>
      </dsp:nvSpPr>
      <dsp:spPr>
        <a:xfrm>
          <a:off x="3050" y="1075759"/>
          <a:ext cx="6242298" cy="991306"/>
        </a:xfrm>
        <a:prstGeom prst="roundRect">
          <a:avLst>
            <a:gd name="adj" fmla="val 10000"/>
          </a:avLst>
        </a:prstGeom>
        <a:solidFill>
          <a:srgbClr val="EEF7F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  <a:t>Beam a quick résumé</a:t>
          </a:r>
          <a:r>
            <a:rPr lang="en-US" sz="2200" kern="1200" baseline="0" dirty="0" smtClean="0">
              <a:latin typeface="Calibri" pitchFamily="34" charset="0"/>
            </a:rPr>
            <a:t> </a:t>
          </a:r>
          <a: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  <a:t>version </a:t>
          </a:r>
          <a:b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</a:br>
          <a: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  <a:t>to a PDA or digital phone</a:t>
          </a:r>
          <a:endParaRPr lang="en-US" sz="2200" kern="1200" baseline="0" dirty="0">
            <a:solidFill>
              <a:schemeClr val="tx1"/>
            </a:solidFill>
            <a:latin typeface="Calibri" pitchFamily="34" charset="0"/>
          </a:endParaRPr>
        </a:p>
      </dsp:txBody>
      <dsp:txXfrm>
        <a:off x="32084" y="1104793"/>
        <a:ext cx="6184230" cy="933238"/>
      </dsp:txXfrm>
    </dsp:sp>
    <dsp:sp modelId="{CF7AC4EB-5CDB-487E-9003-1DFFD5F32A6F}">
      <dsp:nvSpPr>
        <dsp:cNvPr id="0" name=""/>
        <dsp:cNvSpPr/>
      </dsp:nvSpPr>
      <dsp:spPr>
        <a:xfrm>
          <a:off x="6101" y="2149994"/>
          <a:ext cx="6242298" cy="991306"/>
        </a:xfrm>
        <a:prstGeom prst="roundRect">
          <a:avLst>
            <a:gd name="adj" fmla="val 10000"/>
          </a:avLst>
        </a:prstGeom>
        <a:solidFill>
          <a:srgbClr val="EEF7F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  <a:t>Complete online or download form from job bank, corporate website, or career services center to be returned by email, fax, or mail</a:t>
          </a:r>
          <a:endParaRPr lang="en-US" sz="2200" kern="1200" baseline="0" dirty="0">
            <a:solidFill>
              <a:schemeClr val="tx1"/>
            </a:solidFill>
            <a:latin typeface="Calibri" pitchFamily="34" charset="0"/>
          </a:endParaRPr>
        </a:p>
      </dsp:txBody>
      <dsp:txXfrm>
        <a:off x="35135" y="2179028"/>
        <a:ext cx="6184230" cy="933238"/>
      </dsp:txXfrm>
    </dsp:sp>
    <dsp:sp modelId="{AC2F75E0-0921-461A-9BC6-8D8FFA6AE850}">
      <dsp:nvSpPr>
        <dsp:cNvPr id="0" name=""/>
        <dsp:cNvSpPr/>
      </dsp:nvSpPr>
      <dsp:spPr>
        <a:xfrm>
          <a:off x="3050" y="3222906"/>
          <a:ext cx="6242298" cy="991306"/>
        </a:xfrm>
        <a:prstGeom prst="roundRect">
          <a:avLst>
            <a:gd name="adj" fmla="val 10000"/>
          </a:avLst>
        </a:prstGeom>
        <a:solidFill>
          <a:srgbClr val="EEF7F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  <a:t>Create electronic portfolio on your </a:t>
          </a:r>
          <a:b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</a:br>
          <a:r>
            <a:rPr lang="en-US" sz="2200" kern="1200" baseline="0" dirty="0" smtClean="0">
              <a:solidFill>
                <a:srgbClr val="000000"/>
              </a:solidFill>
              <a:latin typeface="Calibri" pitchFamily="34" charset="0"/>
            </a:rPr>
            <a:t>own personal home page</a:t>
          </a:r>
          <a:endParaRPr lang="en-US" sz="2200" kern="1200" baseline="0" dirty="0">
            <a:solidFill>
              <a:schemeClr val="tx1"/>
            </a:solidFill>
            <a:latin typeface="Calibri" pitchFamily="34" charset="0"/>
          </a:endParaRPr>
        </a:p>
      </dsp:txBody>
      <dsp:txXfrm>
        <a:off x="32084" y="3251940"/>
        <a:ext cx="6184230" cy="933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685C-16E8-5547-9387-A6F93B417F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67482-9941-0246-A9AC-E2DAF9BC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956BA-DB48-4A0A-B683-D8BBE8B3B49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466B6-4970-4042-87C4-C88E2F251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50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6213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968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382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8F6DCC50-25D7-4D2E-B4B2-F5FA2F80DB3A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3946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9231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014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latin typeface="Times New Roman" pitchFamily="18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2491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9580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37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5029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PA-Banner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bowdenp\Desktop\Patriots_Logo-1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1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6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bowdenp\Desktop\Patriots_Logo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83197" y="2057400"/>
            <a:ext cx="2595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Public Speaking 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31980" y="2819400"/>
            <a:ext cx="3109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Workplace Communications</a:t>
            </a:r>
          </a:p>
          <a:p>
            <a:pPr algn="ctr"/>
            <a:r>
              <a:rPr lang="en-US" sz="2000" dirty="0" smtClean="0"/>
              <a:t>Resumes and </a:t>
            </a:r>
            <a:r>
              <a:rPr lang="en-US" sz="2000" smtClean="0"/>
              <a:t>Coverletters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44546" y="3983115"/>
            <a:ext cx="1872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Presented By</a:t>
            </a:r>
          </a:p>
          <a:p>
            <a:pPr algn="ctr"/>
            <a:r>
              <a:rPr lang="en-US" sz="2400" b="1" i="1" dirty="0" smtClean="0"/>
              <a:t>Mrs. </a:t>
            </a:r>
            <a:r>
              <a:rPr lang="en-US" sz="2400" b="1" i="1" smtClean="0"/>
              <a:t>Bowden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340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192088"/>
            <a:ext cx="7772400" cy="1143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en-US" dirty="0" smtClean="0"/>
              <a:t>Preparing a Print </a:t>
            </a:r>
            <a:br>
              <a:rPr lang="en-US" altLang="en-US" dirty="0" smtClean="0"/>
            </a:br>
            <a:r>
              <a:rPr lang="en-US" altLang="en-US" dirty="0" smtClean="0"/>
              <a:t>(Designed) R</a:t>
            </a:r>
            <a:r>
              <a:rPr lang="en-US" altLang="en-US" dirty="0" smtClean="0">
                <a:latin typeface="Arial" charset="0"/>
                <a:cs typeface="Arial" charset="0"/>
              </a:rPr>
              <a:t>é</a:t>
            </a:r>
            <a:r>
              <a:rPr lang="en-US" altLang="en-US" dirty="0" smtClean="0"/>
              <a:t>sum</a:t>
            </a:r>
            <a:r>
              <a:rPr lang="en-US" altLang="en-US" dirty="0" smtClean="0">
                <a:latin typeface="Arial" charset="0"/>
                <a:cs typeface="Arial" charset="0"/>
              </a:rPr>
              <a:t>é</a:t>
            </a:r>
            <a:endParaRPr lang="en-US" altLang="en-US" dirty="0" smtClean="0">
              <a:cs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905000"/>
            <a:ext cx="7239000" cy="54102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 smtClean="0"/>
              <a:t>Develop appealing format that _________ ____________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Format for quick, ____ reading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Create an appealing ______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Consider adding a statement of </a:t>
            </a:r>
            <a:br>
              <a:rPr lang="en-US" altLang="en-US" smtClean="0"/>
            </a:br>
            <a:r>
              <a:rPr lang="en-US" altLang="en-US" smtClean="0"/>
              <a:t>your ________ and _________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724275" y="2392363"/>
            <a:ext cx="25146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qualifications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24400" y="3074988"/>
            <a:ext cx="24384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easy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154613" y="3773488"/>
            <a:ext cx="24384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output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652713" y="4918075"/>
            <a:ext cx="24384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creativity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095875" y="4921250"/>
            <a:ext cx="24384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originality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28800" y="2408238"/>
            <a:ext cx="19050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highlights</a:t>
            </a:r>
          </a:p>
        </p:txBody>
      </p:sp>
    </p:spTree>
    <p:extLst>
      <p:ext uri="{BB962C8B-B14F-4D97-AF65-F5344CB8AC3E}">
        <p14:creationId xmlns:p14="http://schemas.microsoft.com/office/powerpoint/2010/main" val="1919314666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05" grpId="0" autoUpdateAnimBg="0"/>
      <p:bldP spid="25606" grpId="0" autoUpdateAnimBg="0"/>
      <p:bldP spid="25607" grpId="0" autoUpdateAnimBg="0"/>
      <p:bldP spid="25608" grpId="0" autoUpdateAnimBg="0"/>
      <p:bldP spid="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28600"/>
            <a:ext cx="7315200" cy="1143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en-US" dirty="0" smtClean="0"/>
              <a:t>Types of Electronic Submissions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362200" y="1828800"/>
          <a:ext cx="62484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905000"/>
            <a:ext cx="23622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spc="50" dirty="0">
                <a:ln w="11430"/>
                <a:solidFill>
                  <a:srgbClr val="00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ＭＳ Ｐゴシック" pitchFamily="84" charset="-128"/>
              </a:rPr>
              <a:t>*Most common method</a:t>
            </a:r>
          </a:p>
        </p:txBody>
      </p:sp>
    </p:spTree>
    <p:extLst>
      <p:ext uri="{BB962C8B-B14F-4D97-AF65-F5344CB8AC3E}">
        <p14:creationId xmlns:p14="http://schemas.microsoft.com/office/powerpoint/2010/main" val="1921420900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990600"/>
            <a:ext cx="6934200" cy="1066800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 smtClean="0"/>
              <a:t>Preparing Electronic Postings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93863"/>
            <a:ext cx="8534400" cy="4953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2800" smtClean="0"/>
              <a:t>Know postings are not ____________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2800" smtClean="0"/>
              <a:t>Prepare a professional submission that ________ ____________ precisely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2800" smtClean="0"/>
              <a:t>Send r</a:t>
            </a:r>
            <a:r>
              <a:rPr lang="en-US" altLang="en-US" sz="2800" smtClean="0">
                <a:cs typeface="Arial" charset="0"/>
              </a:rPr>
              <a:t>é</a:t>
            </a:r>
            <a:r>
              <a:rPr lang="en-US" altLang="en-US" sz="2800" smtClean="0"/>
              <a:t>sum</a:t>
            </a:r>
            <a:r>
              <a:rPr lang="en-US" altLang="en-US" sz="2800" smtClean="0">
                <a:cs typeface="Arial" charset="0"/>
              </a:rPr>
              <a:t>é </a:t>
            </a:r>
            <a:r>
              <a:rPr lang="en-US" altLang="en-US" sz="2800" smtClean="0"/>
              <a:t>in requested format: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─"/>
            </a:pPr>
            <a:r>
              <a:rPr lang="en-US" altLang="en-US" sz="2800" b="1" smtClean="0"/>
              <a:t>______-</a:t>
            </a:r>
            <a:r>
              <a:rPr lang="en-US" altLang="en-US" sz="2800" smtClean="0"/>
              <a:t> r</a:t>
            </a:r>
            <a:r>
              <a:rPr lang="en-US" altLang="en-US" sz="2800" smtClean="0">
                <a:cs typeface="Arial" charset="0"/>
              </a:rPr>
              <a:t>é</a:t>
            </a:r>
            <a:r>
              <a:rPr lang="en-US" altLang="en-US" sz="2800" smtClean="0"/>
              <a:t>sum</a:t>
            </a:r>
            <a:r>
              <a:rPr lang="en-US" altLang="en-US" sz="2800" smtClean="0">
                <a:cs typeface="Arial" charset="0"/>
              </a:rPr>
              <a:t>é — </a:t>
            </a:r>
            <a:r>
              <a:rPr lang="en-US" altLang="en-US" sz="2800" smtClean="0"/>
              <a:t>text r</a:t>
            </a:r>
            <a:r>
              <a:rPr lang="en-US" altLang="en-US" sz="2800" smtClean="0">
                <a:cs typeface="Arial" charset="0"/>
              </a:rPr>
              <a:t>é</a:t>
            </a:r>
            <a:r>
              <a:rPr lang="en-US" altLang="en-US" sz="2800" smtClean="0"/>
              <a:t>sum</a:t>
            </a:r>
            <a:r>
              <a:rPr lang="en-US" altLang="en-US" sz="2800" smtClean="0">
                <a:cs typeface="Arial" charset="0"/>
              </a:rPr>
              <a:t>é </a:t>
            </a:r>
            <a:r>
              <a:rPr lang="en-US" altLang="en-US" sz="2800" smtClean="0"/>
              <a:t>pasted below </a:t>
            </a:r>
            <a:br>
              <a:rPr lang="en-US" altLang="en-US" sz="2800" smtClean="0"/>
            </a:br>
            <a:r>
              <a:rPr lang="en-US" altLang="en-US" sz="2800" smtClean="0"/>
              <a:t>email cover message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─"/>
            </a:pPr>
            <a:r>
              <a:rPr lang="en-US" altLang="en-US" sz="2800" smtClean="0"/>
              <a:t>Text r</a:t>
            </a:r>
            <a:r>
              <a:rPr lang="en-US" altLang="en-US" sz="2800" smtClean="0">
                <a:cs typeface="Arial" charset="0"/>
              </a:rPr>
              <a:t>é</a:t>
            </a:r>
            <a:r>
              <a:rPr lang="en-US" altLang="en-US" sz="2800" smtClean="0"/>
              <a:t>sum</a:t>
            </a:r>
            <a:r>
              <a:rPr lang="en-US" altLang="en-US" sz="2800" smtClean="0">
                <a:cs typeface="Arial" charset="0"/>
              </a:rPr>
              <a:t>é — </a:t>
            </a:r>
            <a:r>
              <a:rPr lang="en-US" altLang="en-US" sz="2800" smtClean="0"/>
              <a:t>ASCII or RTF format that removes </a:t>
            </a:r>
            <a:r>
              <a:rPr lang="en-US" altLang="en-US" sz="2800" b="1" smtClean="0"/>
              <a:t>___________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charset="0"/>
              <a:buChar char="─"/>
            </a:pPr>
            <a:r>
              <a:rPr lang="en-US" altLang="en-US" sz="2800" smtClean="0"/>
              <a:t>Attachment saved as word processing file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2800" smtClean="0"/>
              <a:t>Include _________ summary after identification section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065588" y="1619250"/>
            <a:ext cx="2438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confidential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400800" y="2081213"/>
            <a:ext cx="15621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follows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177925" y="3365500"/>
            <a:ext cx="1295400" cy="585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Inline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219200" y="4576763"/>
            <a:ext cx="4370388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formatting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922463" y="5518150"/>
            <a:ext cx="2438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keyword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96925" y="2449513"/>
            <a:ext cx="25908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instructions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0809746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utoUpdateAnimBg="0"/>
      <p:bldP spid="33798" grpId="0" autoUpdateAnimBg="0"/>
      <p:bldP spid="33799" grpId="0" autoUpdateAnimBg="0"/>
      <p:bldP spid="33800" grpId="0" autoUpdateAnimBg="0"/>
      <p:bldP spid="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077913"/>
            <a:ext cx="7772400" cy="97948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Preparing a </a:t>
            </a:r>
            <a:r>
              <a:rPr lang="en-US" altLang="en-US" dirty="0" err="1" smtClean="0"/>
              <a:t>Scannable</a:t>
            </a:r>
            <a:r>
              <a:rPr lang="en-US" altLang="en-US" dirty="0" smtClean="0"/>
              <a:t> R</a:t>
            </a:r>
            <a:r>
              <a:rPr lang="en-US" altLang="en-US" dirty="0" smtClean="0">
                <a:latin typeface="Arial" charset="0"/>
                <a:cs typeface="Arial" charset="0"/>
              </a:rPr>
              <a:t>é</a:t>
            </a:r>
            <a:r>
              <a:rPr lang="en-US" altLang="en-US" dirty="0" smtClean="0"/>
              <a:t>sum</a:t>
            </a:r>
            <a:r>
              <a:rPr lang="en-US" altLang="en-US" dirty="0" smtClean="0">
                <a:latin typeface="Arial" charset="0"/>
                <a:cs typeface="Arial" charset="0"/>
              </a:rPr>
              <a:t>é</a:t>
            </a:r>
            <a:endParaRPr lang="en-US" altLang="en-US" dirty="0" smtClean="0"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305800" cy="4724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altLang="en-US" smtClean="0"/>
              <a:t>Use popular, nondecorative typefaces</a:t>
            </a:r>
          </a:p>
          <a:p>
            <a:pPr>
              <a:spcBef>
                <a:spcPts val="900"/>
              </a:spcBef>
            </a:pPr>
            <a:r>
              <a:rPr lang="en-US" altLang="en-US" smtClean="0"/>
              <a:t>Use 10- to 14-point font</a:t>
            </a:r>
          </a:p>
          <a:p>
            <a:pPr>
              <a:spcBef>
                <a:spcPts val="900"/>
              </a:spcBef>
            </a:pPr>
            <a:r>
              <a:rPr lang="en-US" altLang="en-US" smtClean="0"/>
              <a:t>Do not include italics, underlining, open bullets, or graphic lines/boxes</a:t>
            </a:r>
          </a:p>
          <a:p>
            <a:pPr>
              <a:spcBef>
                <a:spcPts val="900"/>
              </a:spcBef>
            </a:pPr>
            <a:r>
              <a:rPr lang="en-US" altLang="en-US" smtClean="0"/>
              <a:t>Use ample white space</a:t>
            </a:r>
          </a:p>
          <a:p>
            <a:pPr>
              <a:spcBef>
                <a:spcPts val="900"/>
              </a:spcBef>
            </a:pPr>
            <a:r>
              <a:rPr lang="en-US" altLang="en-US" smtClean="0"/>
              <a:t>Print on one side of white, standard-size paper</a:t>
            </a:r>
          </a:p>
          <a:p>
            <a:pPr>
              <a:spcBef>
                <a:spcPts val="900"/>
              </a:spcBef>
            </a:pPr>
            <a:r>
              <a:rPr lang="en-US" altLang="en-US" smtClean="0"/>
              <a:t>Do not fold or staple</a:t>
            </a:r>
          </a:p>
        </p:txBody>
      </p:sp>
    </p:spTree>
    <p:extLst>
      <p:ext uri="{BB962C8B-B14F-4D97-AF65-F5344CB8AC3E}">
        <p14:creationId xmlns:p14="http://schemas.microsoft.com/office/powerpoint/2010/main" val="3547309767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022350"/>
            <a:ext cx="8153400" cy="577850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 smtClean="0"/>
              <a:t>Making a R</a:t>
            </a:r>
            <a:r>
              <a:rPr lang="en-US" altLang="en-US" dirty="0" smtClean="0">
                <a:latin typeface="Arial" charset="0"/>
                <a:cs typeface="Arial" charset="0"/>
              </a:rPr>
              <a:t>é</a:t>
            </a:r>
            <a:r>
              <a:rPr lang="en-US" altLang="en-US" dirty="0" smtClean="0"/>
              <a:t>sum</a:t>
            </a:r>
            <a:r>
              <a:rPr lang="en-US" altLang="en-US" dirty="0" smtClean="0">
                <a:latin typeface="Arial" charset="0"/>
                <a:cs typeface="Arial" charset="0"/>
              </a:rPr>
              <a:t>é </a:t>
            </a:r>
            <a:r>
              <a:rPr lang="en-US" altLang="en-US" dirty="0" smtClean="0"/>
              <a:t>Search Friendly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7244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2100"/>
              </a:spcBef>
            </a:pPr>
            <a:r>
              <a:rPr lang="en-US" altLang="en-US" smtClean="0"/>
              <a:t>Place name as first item on every page</a:t>
            </a:r>
          </a:p>
          <a:p>
            <a:pPr>
              <a:spcBef>
                <a:spcPts val="2100"/>
              </a:spcBef>
            </a:pPr>
            <a:r>
              <a:rPr lang="en-US" altLang="en-US" smtClean="0"/>
              <a:t>Add powerful keywords in separate section</a:t>
            </a:r>
          </a:p>
          <a:p>
            <a:pPr lvl="1">
              <a:spcBef>
                <a:spcPts val="600"/>
              </a:spcBef>
            </a:pPr>
            <a:r>
              <a:rPr lang="en-US" altLang="en-US" sz="2800" smtClean="0"/>
              <a:t>Capitalize first letter of each keyword</a:t>
            </a:r>
          </a:p>
          <a:p>
            <a:pPr lvl="1">
              <a:spcBef>
                <a:spcPts val="600"/>
              </a:spcBef>
            </a:pPr>
            <a:r>
              <a:rPr lang="en-US" altLang="en-US" sz="2800" smtClean="0"/>
              <a:t>Begin with most important, work in reverse</a:t>
            </a:r>
          </a:p>
          <a:p>
            <a:pPr lvl="1">
              <a:spcBef>
                <a:spcPts val="600"/>
              </a:spcBef>
            </a:pPr>
            <a:r>
              <a:rPr lang="en-US" altLang="en-US" sz="2800" smtClean="0"/>
              <a:t>Use only 80 keywords</a:t>
            </a:r>
          </a:p>
          <a:p>
            <a:pPr>
              <a:spcBef>
                <a:spcPts val="2100"/>
              </a:spcBef>
            </a:pPr>
            <a:r>
              <a:rPr lang="en-US" altLang="en-US" smtClean="0"/>
              <a:t>Support keywords in r</a:t>
            </a:r>
            <a:r>
              <a:rPr lang="en-US" altLang="en-US" smtClean="0">
                <a:cs typeface="Arial" charset="0"/>
              </a:rPr>
              <a:t>é</a:t>
            </a:r>
            <a:r>
              <a:rPr lang="en-US" altLang="en-US" smtClean="0"/>
              <a:t>sum</a:t>
            </a:r>
            <a:r>
              <a:rPr lang="en-US" altLang="en-US" smtClean="0">
                <a:cs typeface="Arial" charset="0"/>
              </a:rPr>
              <a:t>é</a:t>
            </a:r>
            <a:r>
              <a:rPr lang="en-US" altLang="en-US" smtClean="0"/>
              <a:t> body</a:t>
            </a:r>
          </a:p>
        </p:txBody>
      </p:sp>
    </p:spTree>
    <p:extLst>
      <p:ext uri="{BB962C8B-B14F-4D97-AF65-F5344CB8AC3E}">
        <p14:creationId xmlns:p14="http://schemas.microsoft.com/office/powerpoint/2010/main" val="53913558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68375" y="1066800"/>
            <a:ext cx="6934200" cy="1600200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 smtClean="0"/>
              <a:t>A Professional Portfolio . . .  </a:t>
            </a:r>
            <a:endParaRPr lang="en-US" altLang="en-US" dirty="0" smtClean="0">
              <a:cs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828800"/>
            <a:ext cx="7543800" cy="404653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2100"/>
              </a:spcBef>
            </a:pPr>
            <a:r>
              <a:rPr lang="en-US" altLang="en-US" smtClean="0"/>
              <a:t>Illustrates past activities, projects, and accomplishments</a:t>
            </a:r>
          </a:p>
          <a:p>
            <a:pPr>
              <a:spcBef>
                <a:spcPts val="2100"/>
              </a:spcBef>
            </a:pPr>
            <a:r>
              <a:rPr lang="en-US" altLang="en-US" smtClean="0"/>
              <a:t>Can be easier to organize and transport if presented digitally</a:t>
            </a:r>
          </a:p>
          <a:p>
            <a:pPr>
              <a:spcBef>
                <a:spcPts val="2100"/>
              </a:spcBef>
            </a:pPr>
            <a:r>
              <a:rPr lang="en-US" altLang="en-US" smtClean="0"/>
              <a:t>Must show clear understanding of audience needs and your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234377406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81000"/>
            <a:ext cx="8077200" cy="9144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en-US" dirty="0" smtClean="0"/>
              <a:t>Preparing Effective </a:t>
            </a:r>
            <a:br>
              <a:rPr lang="en-US" altLang="en-US" dirty="0" smtClean="0"/>
            </a:br>
            <a:r>
              <a:rPr lang="en-US" altLang="en-US" dirty="0" smtClean="0"/>
              <a:t>Application Messages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mtClean="0"/>
              <a:t>Use _________ message strategy to sell your qualifications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mtClean="0"/>
              <a:t>Include _______ statements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mtClean="0"/>
              <a:t>Select concise, on-target language _______to the employer’s needs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mtClean="0"/>
              <a:t>Assure tone that avoids insincere ________, false _______, or _______ statements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mtClean="0"/>
              <a:t>Focus on your strengths and portray a _______ attitude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493838" y="1692275"/>
            <a:ext cx="2057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persuasive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133600" y="2665413"/>
            <a:ext cx="19050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original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553200" y="3195638"/>
            <a:ext cx="15240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tailored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733800" y="4572000"/>
            <a:ext cx="1676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boastful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6416675" y="4144963"/>
            <a:ext cx="2057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modesty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722438" y="4572000"/>
            <a:ext cx="44323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flattery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7162800" y="5073650"/>
            <a:ext cx="16764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positive</a:t>
            </a:r>
          </a:p>
        </p:txBody>
      </p:sp>
    </p:spTree>
    <p:extLst>
      <p:ext uri="{BB962C8B-B14F-4D97-AF65-F5344CB8AC3E}">
        <p14:creationId xmlns:p14="http://schemas.microsoft.com/office/powerpoint/2010/main" val="668248578"/>
      </p:ext>
    </p:ext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utoUpdateAnimBg="0"/>
      <p:bldP spid="36870" grpId="0" autoUpdateAnimBg="0"/>
      <p:bldP spid="36871" grpId="0" autoUpdateAnimBg="0"/>
      <p:bldP spid="36872" grpId="0" autoUpdateAnimBg="0"/>
      <p:bldP spid="36873" grpId="0" autoUpdateAnimBg="0"/>
      <p:bldP spid="36874" grpId="0" autoUpdateAnimBg="0"/>
      <p:bldP spid="3687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381000"/>
            <a:ext cx="8077200" cy="9144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altLang="en-US" dirty="0" smtClean="0"/>
              <a:t>Preparing Effective </a:t>
            </a:r>
            <a:br>
              <a:rPr lang="en-US" altLang="en-US" dirty="0" smtClean="0"/>
            </a:br>
            <a:r>
              <a:rPr lang="en-US" altLang="en-US" dirty="0" smtClean="0"/>
              <a:t>Application Messages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382000" cy="4495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Assignment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Prepare a resume and a cover letter (adapted to a job of your choice.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dirty="0" smtClean="0"/>
              <a:t>Typed papers are due on Monday, April 20</a:t>
            </a:r>
          </a:p>
        </p:txBody>
      </p:sp>
    </p:spTree>
    <p:extLst>
      <p:ext uri="{BB962C8B-B14F-4D97-AF65-F5344CB8AC3E}">
        <p14:creationId xmlns:p14="http://schemas.microsoft.com/office/powerpoint/2010/main" val="321459393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9240" y="1295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Warm up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44940" y="21336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b="1" dirty="0" smtClean="0"/>
              <a:t>Read p. 567 (Blue Business Communications Book) and </a:t>
            </a:r>
            <a:r>
              <a:rPr lang="en-US" altLang="en-US" b="1" smtClean="0"/>
              <a:t>answer questions 1-3</a:t>
            </a:r>
            <a:endParaRPr lang="en-US" alt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54592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9240" y="1295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Cover Letters Resume, Interviews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44940" y="21336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b="1" dirty="0" smtClean="0"/>
              <a:t>Cover  letters </a:t>
            </a:r>
            <a:r>
              <a:rPr lang="en-US" altLang="en-US" dirty="0" smtClean="0"/>
              <a:t>or application letters accompany a resume or application for a job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b="1" dirty="0" smtClean="0"/>
              <a:t>Resumes</a:t>
            </a:r>
            <a:r>
              <a:rPr lang="en-US" altLang="en-US" dirty="0" smtClean="0"/>
              <a:t> act as a snapshot of qualifications for a job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b="1" dirty="0" smtClean="0"/>
              <a:t>Interviews</a:t>
            </a:r>
            <a:r>
              <a:rPr lang="en-US" altLang="en-US" dirty="0" smtClean="0"/>
              <a:t> are conducted with a potential employer in an attempt to gain a job.  It give the applicant more opportunity to discuss qualifications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028385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>
          <a:xfrm>
            <a:off x="1033463" y="1066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Process of Applying for a Job</a:t>
            </a:r>
          </a:p>
        </p:txBody>
      </p:sp>
      <p:pic>
        <p:nvPicPr>
          <p:cNvPr id="9219" name="Picture 2" descr="82179_C13_f00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94"/>
          <a:stretch>
            <a:fillRect/>
          </a:stretch>
        </p:blipFill>
        <p:spPr bwMode="auto">
          <a:xfrm>
            <a:off x="533400" y="1828800"/>
            <a:ext cx="8229600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327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1033463" y="1066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Process of Applying for a Job </a:t>
            </a:r>
            <a:r>
              <a:rPr lang="en-US" altLang="en-US" sz="2800" dirty="0" smtClean="0"/>
              <a:t>(cont.)</a:t>
            </a:r>
          </a:p>
        </p:txBody>
      </p:sp>
      <p:pic>
        <p:nvPicPr>
          <p:cNvPr id="10243" name="Picture 4" descr="82179_C13_f00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00"/>
          <a:stretch>
            <a:fillRect/>
          </a:stretch>
        </p:blipFill>
        <p:spPr bwMode="auto">
          <a:xfrm>
            <a:off x="336550" y="1725613"/>
            <a:ext cx="8229600" cy="457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536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772400" cy="1143000"/>
          </a:xfrm>
        </p:spPr>
        <p:txBody>
          <a:bodyPr lIns="90487" tIns="44450" rIns="90487" bIns="44450"/>
          <a:lstStyle/>
          <a:p>
            <a:pPr algn="r"/>
            <a:r>
              <a:rPr lang="en-US" altLang="en-US" dirty="0" smtClean="0"/>
              <a:t>Sources for Identifying </a:t>
            </a:r>
            <a:br>
              <a:rPr lang="en-US" altLang="en-US" dirty="0" smtClean="0"/>
            </a:br>
            <a:r>
              <a:rPr lang="en-US" altLang="en-US" dirty="0" smtClean="0"/>
              <a:t>Career Opportunities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838200" y="1752600"/>
          <a:ext cx="7620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4492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3300" y="990600"/>
            <a:ext cx="7086600" cy="1524000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 smtClean="0"/>
              <a:t>Using Electronic Sources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162800" cy="5181600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ts val="2100"/>
              </a:spcBef>
            </a:pPr>
            <a:r>
              <a:rPr lang="en-US" altLang="en-US" dirty="0" smtClean="0"/>
              <a:t>Use career sites to learn about ______ of job search</a:t>
            </a:r>
          </a:p>
          <a:p>
            <a:pPr marL="609600" indent="-609600">
              <a:lnSpc>
                <a:spcPct val="85000"/>
              </a:lnSpc>
              <a:spcBef>
                <a:spcPts val="2100"/>
              </a:spcBef>
            </a:pPr>
            <a:r>
              <a:rPr lang="en-US" altLang="en-US" dirty="0" smtClean="0"/>
              <a:t>Use corporate sites to learn about </a:t>
            </a:r>
            <a:br>
              <a:rPr lang="en-US" altLang="en-US" dirty="0" smtClean="0"/>
            </a:br>
            <a:r>
              <a:rPr lang="en-US" altLang="en-US" dirty="0" smtClean="0"/>
              <a:t>the ________</a:t>
            </a:r>
          </a:p>
          <a:p>
            <a:pPr marL="609600" indent="-609600">
              <a:lnSpc>
                <a:spcPct val="85000"/>
              </a:lnSpc>
              <a:spcBef>
                <a:spcPts val="2100"/>
              </a:spcBef>
            </a:pPr>
            <a:r>
              <a:rPr lang="en-US" altLang="en-US" dirty="0" smtClean="0"/>
              <a:t>Find out what _______ ____ a company is seeking</a:t>
            </a:r>
          </a:p>
          <a:p>
            <a:pPr marL="609600" indent="-609600">
              <a:lnSpc>
                <a:spcPct val="85000"/>
              </a:lnSpc>
              <a:spcBef>
                <a:spcPts val="2100"/>
              </a:spcBef>
            </a:pPr>
            <a:r>
              <a:rPr lang="en-US" altLang="en-US" dirty="0" smtClean="0"/>
              <a:t>Network ___________ with potential employers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416675" y="1768475"/>
            <a:ext cx="2438400" cy="585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phases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914525" y="3263900"/>
            <a:ext cx="24384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company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689350" y="3952875"/>
            <a:ext cx="1752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specific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792413" y="5032375"/>
            <a:ext cx="2895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electronically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176838" y="3962400"/>
            <a:ext cx="17526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skills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2841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	</a:t>
            </a:r>
            <a:r>
              <a:rPr lang="en-US" altLang="en-US" sz="5400" dirty="0" smtClean="0">
                <a:latin typeface="Forte" pitchFamily="66" charset="0"/>
              </a:rPr>
              <a:t>Your Turn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6477000" cy="4114800"/>
          </a:xfrm>
        </p:spPr>
        <p:txBody>
          <a:bodyPr/>
          <a:lstStyle/>
          <a:p>
            <a:r>
              <a:rPr lang="en-US" altLang="en-US" smtClean="0"/>
              <a:t>What makes a résumé stand out in a crowd?</a:t>
            </a:r>
          </a:p>
          <a:p>
            <a:pPr>
              <a:spcBef>
                <a:spcPts val="1200"/>
              </a:spcBef>
            </a:pPr>
            <a:r>
              <a:rPr lang="en-US" altLang="en-US" smtClean="0"/>
              <a:t>What could cause a résumé to be instantly rejected by a potential employer?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25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1066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en-US" dirty="0" smtClean="0"/>
              <a:t>Standard Parts of a Résumé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1905000"/>
          <a:ext cx="6324600" cy="421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9477347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500</Words>
  <Application>Microsoft Office PowerPoint</Application>
  <PresentationFormat>On-screen Show (4:3)</PresentationFormat>
  <Paragraphs>114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굴림</vt:lpstr>
      <vt:lpstr>ＭＳ Ｐゴシック</vt:lpstr>
      <vt:lpstr>Arial</vt:lpstr>
      <vt:lpstr>Calibri</vt:lpstr>
      <vt:lpstr>Forte</vt:lpstr>
      <vt:lpstr>Times New Roman</vt:lpstr>
      <vt:lpstr>Office Theme</vt:lpstr>
      <vt:lpstr>PowerPoint Presentation</vt:lpstr>
      <vt:lpstr>Warm up</vt:lpstr>
      <vt:lpstr>Cover Letters Resume, Interviews</vt:lpstr>
      <vt:lpstr>Process of Applying for a Job</vt:lpstr>
      <vt:lpstr>Process of Applying for a Job (cont.)</vt:lpstr>
      <vt:lpstr>Sources for Identifying  Career Opportunities</vt:lpstr>
      <vt:lpstr>Using Electronic Sources</vt:lpstr>
      <vt:lpstr> Your Turn</vt:lpstr>
      <vt:lpstr>Standard Parts of a Résumé</vt:lpstr>
      <vt:lpstr>Preparing a Print  (Designed) Résumé</vt:lpstr>
      <vt:lpstr>Types of Electronic Submissions</vt:lpstr>
      <vt:lpstr>Preparing Electronic Postings</vt:lpstr>
      <vt:lpstr>Preparing a Scannable Résumé</vt:lpstr>
      <vt:lpstr>Making a Résumé Search Friendly</vt:lpstr>
      <vt:lpstr>A Professional Portfolio . . .  </vt:lpstr>
      <vt:lpstr>Preparing Effective  Application Messages</vt:lpstr>
      <vt:lpstr>Preparing Effective  Application Messages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175</cp:revision>
  <cp:lastPrinted>2015-01-02T03:00:01Z</cp:lastPrinted>
  <dcterms:created xsi:type="dcterms:W3CDTF">2014-06-13T15:15:18Z</dcterms:created>
  <dcterms:modified xsi:type="dcterms:W3CDTF">2017-03-29T12:28:53Z</dcterms:modified>
</cp:coreProperties>
</file>