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3618C-8728-4A0C-B582-9DF9C50EB7E8}" v="56" dt="2021-01-19T22:38:53.247"/>
    <p1510:client id="{721973B5-FB5C-BC22-DF6C-1F052A513439}" v="95" dt="2021-01-27T20:03:26.485"/>
    <p1510:client id="{F89B9BEC-155C-652B-52D7-A71EBCA96B39}" v="333" dt="2021-01-27T19:34:31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9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6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3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8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5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4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8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9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53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87" r:id="rId6"/>
    <p:sldLayoutId id="2147483692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18CBA-3AB7-48AF-8C48-77D5D0875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1163595"/>
            <a:ext cx="6029325" cy="2855956"/>
          </a:xfrm>
        </p:spPr>
        <p:txBody>
          <a:bodyPr>
            <a:normAutofit/>
          </a:bodyPr>
          <a:lstStyle/>
          <a:p>
            <a:pPr algn="l"/>
            <a:r>
              <a:rPr lang="en-US" sz="8000" b="1">
                <a:solidFill>
                  <a:srgbClr val="FF0000"/>
                </a:solidFill>
                <a:latin typeface="Lucida Sans Unicode"/>
                <a:cs typeface="Calibri Light"/>
              </a:rPr>
              <a:t>Commands</a:t>
            </a:r>
            <a:r>
              <a:rPr lang="en-US" sz="8000" dirty="0">
                <a:cs typeface="Calibri Light"/>
              </a:rPr>
              <a:t>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E163D-E627-4AFC-8138-499CC9474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200525"/>
            <a:ext cx="6029324" cy="15954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pic>
        <p:nvPicPr>
          <p:cNvPr id="4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2208902-FD42-4FE8-BE2A-0AC60E99F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9" r="1981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43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3F60DD4-4D52-4548-9B71-F26701D9B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74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CCFEA9-7225-4F97-BCB8-BDB4DF932F38}"/>
              </a:ext>
            </a:extLst>
          </p:cNvPr>
          <p:cNvSpPr txBox="1"/>
          <p:nvPr/>
        </p:nvSpPr>
        <p:spPr>
          <a:xfrm>
            <a:off x="1992702" y="275470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Lucida Sans Unicode"/>
                <a:cs typeface="Lucida Sans Unicode"/>
              </a:rPr>
              <a:t>stand 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EE0BC-DFD7-4B62-B1DE-C820656EA7DA}"/>
              </a:ext>
            </a:extLst>
          </p:cNvPr>
          <p:cNvSpPr txBox="1"/>
          <p:nvPr/>
        </p:nvSpPr>
        <p:spPr>
          <a:xfrm>
            <a:off x="1991803" y="1359200"/>
            <a:ext cx="423844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>
                <a:solidFill>
                  <a:srgbClr val="FF0000"/>
                </a:solidFill>
                <a:latin typeface="Lucida Sans Unicode"/>
                <a:cs typeface="Lucida Sans Unicode"/>
              </a:rPr>
              <a:t>tiłxəx</a:t>
            </a:r>
            <a:endParaRPr lang="en-US" sz="8000" b="1" dirty="0">
              <a:solidFill>
                <a:srgbClr val="FF0000"/>
              </a:solidFill>
              <a:latin typeface="Lucida Sans Unicode"/>
              <a:cs typeface="Lucida Sans Unicode"/>
            </a:endParaRPr>
          </a:p>
        </p:txBody>
      </p:sp>
      <p:pic>
        <p:nvPicPr>
          <p:cNvPr id="2" name="stand up commands lesson one">
            <a:hlinkClick r:id="" action="ppaction://media"/>
            <a:extLst>
              <a:ext uri="{FF2B5EF4-FFF2-40B4-BE49-F238E27FC236}">
                <a16:creationId xmlns:a16="http://schemas.microsoft.com/office/drawing/2014/main" id="{02325F18-BD8F-4F4D-9BCE-ABA2E9D3B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2762" y="384025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0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oy, drawing, clock, table&#10;&#10;Description automatically generated">
            <a:extLst>
              <a:ext uri="{FF2B5EF4-FFF2-40B4-BE49-F238E27FC236}">
                <a16:creationId xmlns:a16="http://schemas.microsoft.com/office/drawing/2014/main" id="{D0DEDB47-B5D4-4136-8CA1-D793E8064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" r="-2" b="-2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EAA38-ABE8-43A6-82F7-5AEC29A98DC6}"/>
              </a:ext>
            </a:extLst>
          </p:cNvPr>
          <p:cNvSpPr txBox="1"/>
          <p:nvPr/>
        </p:nvSpPr>
        <p:spPr>
          <a:xfrm>
            <a:off x="1460740" y="2654061"/>
            <a:ext cx="363459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>
                <a:solidFill>
                  <a:srgbClr val="FF0000"/>
                </a:solidFill>
                <a:latin typeface="Lucida Sans Unicode"/>
                <a:cs typeface="Lucida Sans Unicode"/>
              </a:rPr>
              <a:t>mutx</a:t>
            </a:r>
            <a:endParaRPr lang="en-US" sz="8000" b="1" dirty="0">
              <a:solidFill>
                <a:srgbClr val="FF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01275-8142-4BEF-9FB6-104958CFC309}"/>
              </a:ext>
            </a:extLst>
          </p:cNvPr>
          <p:cNvSpPr txBox="1"/>
          <p:nvPr/>
        </p:nvSpPr>
        <p:spPr>
          <a:xfrm>
            <a:off x="1459841" y="391836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Lucida Sans Unicode"/>
                <a:cs typeface="Lucida Sans Unicode"/>
              </a:rPr>
              <a:t>sit</a:t>
            </a:r>
            <a:endParaRPr lang="en-US" sz="2400" dirty="0">
              <a:solidFill>
                <a:srgbClr val="FF0000"/>
              </a:solidFill>
              <a:latin typeface="Lucida Sans Unicode"/>
              <a:cs typeface="Lucida Sans Unicode"/>
            </a:endParaRPr>
          </a:p>
        </p:txBody>
      </p:sp>
      <p:pic>
        <p:nvPicPr>
          <p:cNvPr id="2" name="sit down commands lesson one">
            <a:hlinkClick r:id="" action="ppaction://media"/>
            <a:extLst>
              <a:ext uri="{FF2B5EF4-FFF2-40B4-BE49-F238E27FC236}">
                <a16:creationId xmlns:a16="http://schemas.microsoft.com/office/drawing/2014/main" id="{D9F883F5-C42A-4A32-B788-988A7B6BA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0800" y="491855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41133B-D1BF-4A33-89E7-A0668C34CC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6" r="484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C2CFAC-A539-44F7-9A5E-052117FE910E}"/>
              </a:ext>
            </a:extLst>
          </p:cNvPr>
          <p:cNvSpPr txBox="1"/>
          <p:nvPr/>
        </p:nvSpPr>
        <p:spPr>
          <a:xfrm>
            <a:off x="1216325" y="294160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Lucida Sans Unicode"/>
                <a:cs typeface="Lucida Sans Unicode"/>
              </a:rPr>
              <a:t>walk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6E959-E902-4142-B18F-22055F8533AB}"/>
              </a:ext>
            </a:extLst>
          </p:cNvPr>
          <p:cNvSpPr txBox="1"/>
          <p:nvPr/>
        </p:nvSpPr>
        <p:spPr>
          <a:xfrm>
            <a:off x="1215426" y="1272935"/>
            <a:ext cx="431033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>
                <a:solidFill>
                  <a:srgbClr val="FF0000"/>
                </a:solidFill>
                <a:latin typeface="Lucida Sans Unicode"/>
                <a:cs typeface="Lucida Sans Unicode"/>
              </a:rPr>
              <a:t>xʷistx</a:t>
            </a:r>
            <a:endParaRPr lang="en-US" sz="8000" b="1" dirty="0">
              <a:solidFill>
                <a:srgbClr val="FF0000"/>
              </a:solidFill>
              <a:latin typeface="Lucida Sans Unicode"/>
              <a:cs typeface="Lucida Sans Unicode"/>
            </a:endParaRPr>
          </a:p>
        </p:txBody>
      </p:sp>
      <p:pic>
        <p:nvPicPr>
          <p:cNvPr id="5" name="walk commands lesson one">
            <a:hlinkClick r:id="" action="ppaction://media"/>
            <a:extLst>
              <a:ext uri="{FF2B5EF4-FFF2-40B4-BE49-F238E27FC236}">
                <a16:creationId xmlns:a16="http://schemas.microsoft.com/office/drawing/2014/main" id="{B2B90D11-3E19-43DD-8A57-859F0A180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6384" y="409904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15F6B45-2A6A-493E-B21A-80A2F6A1E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9564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DA409-CA0E-430B-AA4A-533A479B726B}"/>
              </a:ext>
            </a:extLst>
          </p:cNvPr>
          <p:cNvSpPr txBox="1"/>
          <p:nvPr/>
        </p:nvSpPr>
        <p:spPr>
          <a:xfrm>
            <a:off x="1460740" y="330104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Lucida Sans Unicode"/>
                <a:cs typeface="Lucida Sans Unicode"/>
              </a:rPr>
              <a:t>stop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576C0-6A30-49F5-A566-41724209D9D9}"/>
              </a:ext>
            </a:extLst>
          </p:cNvPr>
          <p:cNvSpPr txBox="1"/>
          <p:nvPr/>
        </p:nvSpPr>
        <p:spPr>
          <a:xfrm>
            <a:off x="1459841" y="1661124"/>
            <a:ext cx="33470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>
                <a:solidFill>
                  <a:srgbClr val="FF0000"/>
                </a:solidFill>
                <a:latin typeface="Lucida Sans Unicode"/>
                <a:cs typeface="Lucida Sans Unicode"/>
              </a:rPr>
              <a:t>ƛ̓lapx</a:t>
            </a:r>
          </a:p>
        </p:txBody>
      </p:sp>
      <p:pic>
        <p:nvPicPr>
          <p:cNvPr id="5" name="stop commands lesson one">
            <a:hlinkClick r:id="" action="ppaction://media"/>
            <a:extLst>
              <a:ext uri="{FF2B5EF4-FFF2-40B4-BE49-F238E27FC236}">
                <a16:creationId xmlns:a16="http://schemas.microsoft.com/office/drawing/2014/main" id="{D0550E99-5C28-4194-A80A-96609C6C8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0800" y="428595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3E7844C8-3698-4554-90A8-77AAC478E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23" r="2" b="2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B6324-D691-497E-B6D3-7CAB8FF9B98B}"/>
              </a:ext>
            </a:extLst>
          </p:cNvPr>
          <p:cNvSpPr txBox="1"/>
          <p:nvPr/>
        </p:nvSpPr>
        <p:spPr>
          <a:xfrm>
            <a:off x="1316966" y="355983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Lucida Sans Unicode"/>
                <a:cs typeface="Lucida Sans Unicode"/>
              </a:rPr>
              <a:t>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227CB-376C-4FE6-81EA-99C0349CE16D}"/>
              </a:ext>
            </a:extLst>
          </p:cNvPr>
          <p:cNvSpPr txBox="1"/>
          <p:nvPr/>
        </p:nvSpPr>
        <p:spPr>
          <a:xfrm>
            <a:off x="1316067" y="1977426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Lucida Sans Unicode"/>
                <a:cs typeface="Lucida Sans Unicode"/>
              </a:rPr>
              <a:t>c̓aq̓ʷnt</a:t>
            </a:r>
          </a:p>
        </p:txBody>
      </p:sp>
      <p:pic>
        <p:nvPicPr>
          <p:cNvPr id="5" name="point commands lesson one">
            <a:hlinkClick r:id="" action="ppaction://media"/>
            <a:extLst>
              <a:ext uri="{FF2B5EF4-FFF2-40B4-BE49-F238E27FC236}">
                <a16:creationId xmlns:a16="http://schemas.microsoft.com/office/drawing/2014/main" id="{A0C84802-FA4F-41C2-8A02-80D1D0AEA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7026" y="468851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A3304-0932-4C32-BA8D-E9BADE49F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3" r="2" b="7035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2922F-937C-4C1F-A45A-A909C8BADE20}"/>
              </a:ext>
            </a:extLst>
          </p:cNvPr>
          <p:cNvSpPr txBox="1"/>
          <p:nvPr/>
        </p:nvSpPr>
        <p:spPr>
          <a:xfrm>
            <a:off x="1259457" y="343043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Lucida Sans Unicode"/>
                <a:cs typeface="Lucida Sans Unicode"/>
              </a:rPr>
              <a:t>touch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3DE7E-94CA-4CFC-A07E-514A554773A7}"/>
              </a:ext>
            </a:extLst>
          </p:cNvPr>
          <p:cNvSpPr txBox="1"/>
          <p:nvPr/>
        </p:nvSpPr>
        <p:spPr>
          <a:xfrm>
            <a:off x="1186671" y="1934294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Lucida Sans Unicode"/>
                <a:cs typeface="Lucida Sans Unicode"/>
              </a:rPr>
              <a:t>tqant</a:t>
            </a:r>
          </a:p>
        </p:txBody>
      </p:sp>
      <p:pic>
        <p:nvPicPr>
          <p:cNvPr id="5" name="touch commands lesson one">
            <a:hlinkClick r:id="" action="ppaction://media"/>
            <a:extLst>
              <a:ext uri="{FF2B5EF4-FFF2-40B4-BE49-F238E27FC236}">
                <a16:creationId xmlns:a16="http://schemas.microsoft.com/office/drawing/2014/main" id="{9D2BD3F4-C0BC-478D-B1A4-1E9A6559E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517" y="434346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5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34843AA-1429-40E2-A6F1-A64B206153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" r="5057" b="2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8B2B1-0CE3-47FE-B3CD-87579AFBDDE1}"/>
              </a:ext>
            </a:extLst>
          </p:cNvPr>
          <p:cNvSpPr txBox="1"/>
          <p:nvPr/>
        </p:nvSpPr>
        <p:spPr>
          <a:xfrm>
            <a:off x="1331343" y="1834551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Lucida Sans Unicode"/>
                <a:cs typeface="Lucida Sans Unicode"/>
              </a:rPr>
              <a:t>kʷint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7DAD4-E59E-40DB-A4CF-7DDA7D86D1EE}"/>
              </a:ext>
            </a:extLst>
          </p:cNvPr>
          <p:cNvSpPr txBox="1"/>
          <p:nvPr/>
        </p:nvSpPr>
        <p:spPr>
          <a:xfrm>
            <a:off x="1330445" y="358769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Lucida Sans Unicode"/>
                <a:cs typeface="Lucida Sans Unicode"/>
              </a:rPr>
              <a:t>Take it</a:t>
            </a:r>
          </a:p>
        </p:txBody>
      </p:sp>
      <p:pic>
        <p:nvPicPr>
          <p:cNvPr id="5" name="take it commands lesson one">
            <a:hlinkClick r:id="" action="ppaction://media"/>
            <a:extLst>
              <a:ext uri="{FF2B5EF4-FFF2-40B4-BE49-F238E27FC236}">
                <a16:creationId xmlns:a16="http://schemas.microsoft.com/office/drawing/2014/main" id="{2AE21920-3230-4AE9-B97E-7CF8D5722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403" y="448723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9CC8D7D2-33DC-49E3-9A99-772070205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6" r="10364" b="1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1F8EE-02CF-4D49-835B-A43F51B16FFE}"/>
              </a:ext>
            </a:extLst>
          </p:cNvPr>
          <p:cNvSpPr txBox="1"/>
          <p:nvPr/>
        </p:nvSpPr>
        <p:spPr>
          <a:xfrm>
            <a:off x="1201948" y="350232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Lucida Sans Unicode"/>
                <a:cs typeface="Lucida Sans Unicode"/>
              </a:rPr>
              <a:t>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7879B3-07EF-4840-82E6-D825A155A5BA}"/>
              </a:ext>
            </a:extLst>
          </p:cNvPr>
          <p:cNvSpPr txBox="1"/>
          <p:nvPr/>
        </p:nvSpPr>
        <p:spPr>
          <a:xfrm>
            <a:off x="1201049" y="1776143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Lucida Sans Unicode"/>
                <a:cs typeface="Lucida Sans Unicode"/>
              </a:rPr>
              <a:t>utánt</a:t>
            </a:r>
          </a:p>
        </p:txBody>
      </p:sp>
      <p:pic>
        <p:nvPicPr>
          <p:cNvPr id="5" name="put command lesson one">
            <a:hlinkClick r:id="" action="ppaction://media"/>
            <a:extLst>
              <a:ext uri="{FF2B5EF4-FFF2-40B4-BE49-F238E27FC236}">
                <a16:creationId xmlns:a16="http://schemas.microsoft.com/office/drawing/2014/main" id="{3CC75DB0-84AB-490F-BA73-54EEDF49E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2007" y="457349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TornVTI</vt:lpstr>
      <vt:lpstr>Commands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152</cp:revision>
  <dcterms:created xsi:type="dcterms:W3CDTF">2021-01-19T22:36:43Z</dcterms:created>
  <dcterms:modified xsi:type="dcterms:W3CDTF">2021-02-25T00:46:39Z</dcterms:modified>
</cp:coreProperties>
</file>