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3" r:id="rId5"/>
    <p:sldId id="278" r:id="rId6"/>
    <p:sldId id="277" r:id="rId7"/>
    <p:sldId id="267" r:id="rId8"/>
    <p:sldId id="268" r:id="rId9"/>
    <p:sldId id="269" r:id="rId10"/>
    <p:sldId id="271" r:id="rId11"/>
    <p:sldId id="273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D51DF26E-D1DD-4E9D-8184-449CBF051712}">
          <p14:sldIdLst>
            <p14:sldId id="256"/>
            <p14:sldId id="258"/>
            <p14:sldId id="259"/>
            <p14:sldId id="263"/>
            <p14:sldId id="278"/>
            <p14:sldId id="277"/>
            <p14:sldId id="267"/>
            <p14:sldId id="268"/>
            <p14:sldId id="269"/>
            <p14:sldId id="271"/>
            <p14:sldId id="273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BAAD3-CA97-4CE9-9C04-FE1B867A6E1F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854C3-4DBE-4BA5-B274-19D6A4A15B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BAAD3-CA97-4CE9-9C04-FE1B867A6E1F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854C3-4DBE-4BA5-B274-19D6A4A15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BAAD3-CA97-4CE9-9C04-FE1B867A6E1F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854C3-4DBE-4BA5-B274-19D6A4A15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BAAD3-CA97-4CE9-9C04-FE1B867A6E1F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854C3-4DBE-4BA5-B274-19D6A4A15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BAAD3-CA97-4CE9-9C04-FE1B867A6E1F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854C3-4DBE-4BA5-B274-19D6A4A15BC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BAAD3-CA97-4CE9-9C04-FE1B867A6E1F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854C3-4DBE-4BA5-B274-19D6A4A15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BAAD3-CA97-4CE9-9C04-FE1B867A6E1F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854C3-4DBE-4BA5-B274-19D6A4A15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BAAD3-CA97-4CE9-9C04-FE1B867A6E1F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854C3-4DBE-4BA5-B274-19D6A4A15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BAAD3-CA97-4CE9-9C04-FE1B867A6E1F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854C3-4DBE-4BA5-B274-19D6A4A15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BAAD3-CA97-4CE9-9C04-FE1B867A6E1F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854C3-4DBE-4BA5-B274-19D6A4A15B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6BBAAD3-CA97-4CE9-9C04-FE1B867A6E1F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90854C3-4DBE-4BA5-B274-19D6A4A15BC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BBAAD3-CA97-4CE9-9C04-FE1B867A6E1F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90854C3-4DBE-4BA5-B274-19D6A4A15B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0"/>
            <a:ext cx="5410200" cy="495300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Power On Laptop and Login </a:t>
            </a:r>
            <a:r>
              <a:rPr lang="en-US" dirty="0" err="1" smtClean="0"/>
              <a:t>Bae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14" name="Left Arrow 13"/>
          <p:cNvSpPr/>
          <p:nvPr/>
        </p:nvSpPr>
        <p:spPr>
          <a:xfrm>
            <a:off x="5257800" y="3048000"/>
            <a:ext cx="1143000" cy="3615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781800" y="2895600"/>
            <a:ext cx="102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Button</a:t>
            </a:r>
            <a:endParaRPr lang="en-US" dirty="0"/>
          </a:p>
        </p:txBody>
      </p:sp>
      <p:pic>
        <p:nvPicPr>
          <p:cNvPr id="1026" name="Picture 2" descr="http://img.wonderhowto.com/img/20/99/63460107922140/0/log-windows-7-with-username-password.w6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23522"/>
            <a:ext cx="3352799" cy="31344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ight Arrow 15"/>
          <p:cNvSpPr/>
          <p:nvPr/>
        </p:nvSpPr>
        <p:spPr>
          <a:xfrm>
            <a:off x="4191000" y="5486400"/>
            <a:ext cx="215265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295400" y="5486400"/>
            <a:ext cx="2597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Login using PowerSchool</a:t>
            </a:r>
            <a:br>
              <a:rPr lang="en-US" dirty="0" smtClean="0"/>
            </a:br>
            <a:r>
              <a:rPr lang="en-US" dirty="0" smtClean="0"/>
              <a:t>username and password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8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Saving Documents – </a:t>
            </a:r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logged in, click “Desktop” at the Top of the </a:t>
            </a:r>
            <a:r>
              <a:rPr lang="en-US" dirty="0"/>
              <a:t>P</a:t>
            </a:r>
            <a:r>
              <a:rPr lang="en-US" dirty="0" smtClean="0"/>
              <a:t>age</a:t>
            </a:r>
          </a:p>
          <a:p>
            <a:r>
              <a:rPr lang="en-US" dirty="0" smtClean="0"/>
              <a:t>Click “My Files”</a:t>
            </a:r>
            <a:endParaRPr lang="en-US" dirty="0"/>
          </a:p>
        </p:txBody>
      </p:sp>
      <p:pic>
        <p:nvPicPr>
          <p:cNvPr id="7" name="Picture 6" descr="Screen Shot 2014-07-28 at 10.01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048000"/>
            <a:ext cx="2314451" cy="2380958"/>
          </a:xfrm>
          <a:prstGeom prst="rect">
            <a:avLst/>
          </a:prstGeom>
        </p:spPr>
      </p:pic>
      <p:pic>
        <p:nvPicPr>
          <p:cNvPr id="8" name="Picture 7" descr="Screen Shot 2014-07-28 at 10.00.4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67400"/>
            <a:ext cx="8483600" cy="73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2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Laptop Issues </a:t>
            </a:r>
            <a:r>
              <a:rPr lang="en-US" dirty="0" smtClean="0"/>
              <a:t>–What </a:t>
            </a:r>
            <a:r>
              <a:rPr lang="en-US" dirty="0" smtClean="0"/>
              <a:t>to do </a:t>
            </a:r>
            <a:r>
              <a:rPr lang="en-US" dirty="0" smtClean="0"/>
              <a:t>... </a:t>
            </a:r>
            <a:r>
              <a:rPr lang="en-US" dirty="0" smtClean="0"/>
              <a:t>Or nah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30409"/>
          </a:xfrm>
        </p:spPr>
        <p:txBody>
          <a:bodyPr/>
          <a:lstStyle/>
          <a:p>
            <a:r>
              <a:rPr lang="en-US" dirty="0" smtClean="0"/>
              <a:t>If Your </a:t>
            </a:r>
            <a:r>
              <a:rPr lang="en-US" dirty="0"/>
              <a:t>L</a:t>
            </a:r>
            <a:r>
              <a:rPr lang="en-US" dirty="0" smtClean="0"/>
              <a:t>aptop is Not </a:t>
            </a:r>
            <a:r>
              <a:rPr lang="en-US" dirty="0"/>
              <a:t>W</a:t>
            </a:r>
            <a:r>
              <a:rPr lang="en-US" dirty="0" smtClean="0"/>
              <a:t>orking:</a:t>
            </a:r>
          </a:p>
          <a:p>
            <a:pPr lvl="1"/>
            <a:r>
              <a:rPr lang="en-US" dirty="0" smtClean="0"/>
              <a:t>Take Laptop to YHS library – Mrs. Belt</a:t>
            </a:r>
          </a:p>
          <a:p>
            <a:r>
              <a:rPr lang="en-US" dirty="0" smtClean="0"/>
              <a:t>Netbook Loaner </a:t>
            </a:r>
            <a:r>
              <a:rPr lang="en-US" dirty="0"/>
              <a:t>W</a:t>
            </a:r>
            <a:r>
              <a:rPr lang="en-US" dirty="0" smtClean="0"/>
              <a:t>ill </a:t>
            </a:r>
            <a:r>
              <a:rPr lang="en-US" dirty="0"/>
              <a:t>B</a:t>
            </a:r>
            <a:r>
              <a:rPr lang="en-US" dirty="0" smtClean="0"/>
              <a:t>e </a:t>
            </a:r>
            <a:r>
              <a:rPr lang="en-US" dirty="0"/>
              <a:t>I</a:t>
            </a:r>
            <a:r>
              <a:rPr lang="en-US" dirty="0" smtClean="0"/>
              <a:t>ssued </a:t>
            </a:r>
            <a:r>
              <a:rPr lang="en-US" dirty="0"/>
              <a:t>D</a:t>
            </a:r>
            <a:r>
              <a:rPr lang="en-US" dirty="0" smtClean="0"/>
              <a:t>uring </a:t>
            </a:r>
            <a:r>
              <a:rPr lang="en-US" dirty="0"/>
              <a:t>F</a:t>
            </a:r>
            <a:r>
              <a:rPr lang="en-US" dirty="0" smtClean="0"/>
              <a:t>ix</a:t>
            </a:r>
          </a:p>
          <a:p>
            <a:r>
              <a:rPr lang="en-US" dirty="0" smtClean="0"/>
              <a:t>If Damage</a:t>
            </a:r>
          </a:p>
          <a:p>
            <a:pPr lvl="1"/>
            <a:r>
              <a:rPr lang="en-US" dirty="0" smtClean="0"/>
              <a:t>Fill out incident report – explaining what is wrong</a:t>
            </a:r>
          </a:p>
          <a:p>
            <a:pPr lvl="1"/>
            <a:r>
              <a:rPr lang="en-US" dirty="0" smtClean="0"/>
              <a:t>Laptop will be returned when work is complete</a:t>
            </a:r>
          </a:p>
          <a:p>
            <a:r>
              <a:rPr lang="en-US" dirty="0"/>
              <a:t>Repair </a:t>
            </a:r>
            <a:r>
              <a:rPr lang="en-US" dirty="0" smtClean="0"/>
              <a:t>Plans </a:t>
            </a:r>
            <a:r>
              <a:rPr lang="en-US" dirty="0"/>
              <a:t>C</a:t>
            </a:r>
            <a:r>
              <a:rPr lang="en-US" dirty="0" smtClean="0"/>
              <a:t>an </a:t>
            </a:r>
            <a:r>
              <a:rPr lang="en-US" dirty="0"/>
              <a:t>B</a:t>
            </a:r>
            <a:r>
              <a:rPr lang="en-US" dirty="0" smtClean="0"/>
              <a:t>e </a:t>
            </a:r>
            <a:r>
              <a:rPr lang="en-US" dirty="0"/>
              <a:t>F</a:t>
            </a:r>
            <a:r>
              <a:rPr lang="en-US" dirty="0" smtClean="0"/>
              <a:t>ound </a:t>
            </a:r>
            <a:r>
              <a:rPr lang="en-US" dirty="0"/>
              <a:t>on YCS Technology Page – Forms and Policies – Technology Agreements and Policies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96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Enjoy!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Remember…..</a:t>
            </a:r>
            <a:endParaRPr lang="en-US" dirty="0"/>
          </a:p>
        </p:txBody>
      </p:sp>
      <p:pic>
        <p:nvPicPr>
          <p:cNvPr id="1026" name="Picture 2" descr="http://images.cryhavok.org/d/2481-1/You+Are+Being+Monitor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286" y="2514600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895600"/>
            <a:ext cx="4979756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0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Laptop Care Procedures – At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Devices – You </a:t>
            </a:r>
            <a:r>
              <a:rPr lang="en-US" dirty="0"/>
              <a:t>h</a:t>
            </a:r>
            <a:r>
              <a:rPr lang="en-US" dirty="0" smtClean="0"/>
              <a:t>ave the best in the building !</a:t>
            </a:r>
          </a:p>
          <a:p>
            <a:endParaRPr lang="en-US" dirty="0"/>
          </a:p>
          <a:p>
            <a:r>
              <a:rPr lang="en-US" dirty="0" smtClean="0"/>
              <a:t>Between Classes</a:t>
            </a:r>
          </a:p>
          <a:p>
            <a:pPr lvl="1"/>
            <a:r>
              <a:rPr lang="en-US" dirty="0" smtClean="0"/>
              <a:t>Close the lid</a:t>
            </a:r>
          </a:p>
          <a:p>
            <a:pPr lvl="1"/>
            <a:r>
              <a:rPr lang="en-US" dirty="0" smtClean="0"/>
              <a:t>Put in bag</a:t>
            </a:r>
          </a:p>
          <a:p>
            <a:endParaRPr lang="en-US" dirty="0" smtClean="0"/>
          </a:p>
          <a:p>
            <a:r>
              <a:rPr lang="en-US" dirty="0" smtClean="0"/>
              <a:t>Do </a:t>
            </a:r>
            <a:r>
              <a:rPr lang="en-US" dirty="0"/>
              <a:t>N</a:t>
            </a:r>
            <a:r>
              <a:rPr lang="en-US" dirty="0" smtClean="0"/>
              <a:t>ot </a:t>
            </a:r>
            <a:r>
              <a:rPr lang="en-US" dirty="0"/>
              <a:t>L</a:t>
            </a:r>
            <a:r>
              <a:rPr lang="en-US" dirty="0" smtClean="0"/>
              <a:t>eave </a:t>
            </a:r>
            <a:r>
              <a:rPr lang="en-US" dirty="0"/>
              <a:t>D</a:t>
            </a:r>
            <a:r>
              <a:rPr lang="en-US" dirty="0" smtClean="0"/>
              <a:t>evice </a:t>
            </a:r>
            <a:r>
              <a:rPr lang="en-US" dirty="0"/>
              <a:t>U</a:t>
            </a:r>
            <a:r>
              <a:rPr lang="en-US" dirty="0" smtClean="0"/>
              <a:t>nattended</a:t>
            </a:r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camerahuyenvu.com/wp-content/uploads/2013/05/camera-chong-trom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007850"/>
            <a:ext cx="2221502" cy="177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73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Laptop Care Procedures – At </a:t>
            </a:r>
            <a:r>
              <a:rPr lang="en-US" dirty="0" smtClean="0"/>
              <a:t>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Filtering Applies at Home as Well as School</a:t>
            </a:r>
          </a:p>
          <a:p>
            <a:endParaRPr lang="en-US" dirty="0" smtClean="0"/>
          </a:p>
          <a:p>
            <a:r>
              <a:rPr lang="en-US" dirty="0" smtClean="0"/>
              <a:t>Not the Family </a:t>
            </a:r>
            <a:r>
              <a:rPr lang="en-US" dirty="0"/>
              <a:t>C</a:t>
            </a:r>
            <a:r>
              <a:rPr lang="en-US" dirty="0" smtClean="0"/>
              <a:t>omputer</a:t>
            </a:r>
          </a:p>
          <a:p>
            <a:endParaRPr lang="en-US" dirty="0"/>
          </a:p>
          <a:p>
            <a:r>
              <a:rPr lang="en-US" dirty="0" smtClean="0"/>
              <a:t>Charge Each </a:t>
            </a:r>
            <a:r>
              <a:rPr lang="en-US" dirty="0"/>
              <a:t>N</a:t>
            </a:r>
            <a:r>
              <a:rPr lang="en-US" dirty="0" smtClean="0"/>
              <a:t>ight </a:t>
            </a:r>
            <a:r>
              <a:rPr lang="en-US" dirty="0"/>
              <a:t>R</a:t>
            </a:r>
            <a:r>
              <a:rPr lang="en-US" dirty="0" smtClean="0"/>
              <a:t>eady for School the Next </a:t>
            </a:r>
            <a:r>
              <a:rPr lang="en-US" dirty="0"/>
              <a:t>D</a:t>
            </a:r>
            <a:r>
              <a:rPr lang="en-US" dirty="0" smtClean="0"/>
              <a:t>ay</a:t>
            </a:r>
          </a:p>
          <a:p>
            <a:endParaRPr lang="en-US" dirty="0"/>
          </a:p>
          <a:p>
            <a:r>
              <a:rPr lang="en-US" dirty="0" smtClean="0"/>
              <a:t>Shutdown Laptop </a:t>
            </a:r>
            <a:r>
              <a:rPr lang="en-US" dirty="0"/>
              <a:t>B</a:t>
            </a:r>
            <a:r>
              <a:rPr lang="en-US" dirty="0" smtClean="0"/>
              <a:t>efore </a:t>
            </a:r>
            <a:r>
              <a:rPr lang="en-US" dirty="0"/>
              <a:t>R</a:t>
            </a:r>
            <a:r>
              <a:rPr lang="en-US" dirty="0" smtClean="0"/>
              <a:t>eturning to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96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Canvas – Replacing MBC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1"/>
            <a:ext cx="8763000" cy="2590800"/>
          </a:xfrm>
        </p:spPr>
        <p:txBody>
          <a:bodyPr/>
          <a:lstStyle/>
          <a:p>
            <a:r>
              <a:rPr lang="en-US" dirty="0" smtClean="0"/>
              <a:t>Navigate to </a:t>
            </a:r>
          </a:p>
          <a:p>
            <a:r>
              <a:rPr lang="en-US" dirty="0" smtClean="0"/>
              <a:t>Yorktown.instructure.com</a:t>
            </a:r>
          </a:p>
          <a:p>
            <a:r>
              <a:rPr lang="en-US" dirty="0" smtClean="0"/>
              <a:t>Login</a:t>
            </a:r>
          </a:p>
          <a:p>
            <a:pPr lvl="1"/>
            <a:r>
              <a:rPr lang="en-US" dirty="0" smtClean="0"/>
              <a:t>Same Username and Password </a:t>
            </a:r>
            <a:r>
              <a:rPr lang="en-US" dirty="0"/>
              <a:t>F</a:t>
            </a:r>
            <a:r>
              <a:rPr lang="en-US" dirty="0" smtClean="0"/>
              <a:t>rom PowerSchool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886200"/>
            <a:ext cx="4572000" cy="280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7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Canvas Layout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2057400"/>
            <a:ext cx="83058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9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Options For Saving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School</a:t>
            </a:r>
          </a:p>
          <a:p>
            <a:pPr lvl="1"/>
            <a:r>
              <a:rPr lang="en-US" dirty="0" smtClean="0"/>
              <a:t>Documents (H</a:t>
            </a:r>
            <a:r>
              <a:rPr lang="en-US" dirty="0" smtClean="0">
                <a:sym typeface="Wingdings"/>
              </a:rPr>
              <a:t>:)</a:t>
            </a:r>
          </a:p>
          <a:p>
            <a:pPr lvl="1"/>
            <a:r>
              <a:rPr lang="en-US" dirty="0" smtClean="0">
                <a:sym typeface="Wingdings"/>
              </a:rPr>
              <a:t>Canvas Files</a:t>
            </a:r>
          </a:p>
          <a:p>
            <a:pPr lvl="1"/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At Home</a:t>
            </a:r>
          </a:p>
          <a:p>
            <a:pPr lvl="1"/>
            <a:r>
              <a:rPr lang="en-US" dirty="0" smtClean="0">
                <a:sym typeface="Wingdings"/>
              </a:rPr>
              <a:t>The Cloud</a:t>
            </a:r>
          </a:p>
          <a:p>
            <a:pPr lvl="1"/>
            <a:r>
              <a:rPr lang="en-US" dirty="0" smtClean="0">
                <a:sym typeface="Wingdings"/>
              </a:rPr>
              <a:t>Canvas Files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62031">
            <a:off x="4495800" y="1781722"/>
            <a:ext cx="1066800" cy="11201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71099">
            <a:off x="6248400" y="4953000"/>
            <a:ext cx="2047463" cy="6572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0269">
            <a:off x="3744611" y="3717902"/>
            <a:ext cx="1361905" cy="6285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3083" y="3505200"/>
            <a:ext cx="1638095" cy="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7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Documents – At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Documents (H:)</a:t>
            </a:r>
          </a:p>
          <a:p>
            <a:pPr lvl="1"/>
            <a:r>
              <a:rPr lang="en-US" dirty="0" smtClean="0"/>
              <a:t>File – Save – Documents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Canvas </a:t>
            </a:r>
            <a:r>
              <a:rPr lang="en-US" dirty="0" smtClean="0"/>
              <a:t>Files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" y="3966789"/>
            <a:ext cx="4163959" cy="2801026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 rot="4208439">
            <a:off x="1461327" y="3547709"/>
            <a:ext cx="414977" cy="1616386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310984"/>
            <a:ext cx="4038600" cy="3273324"/>
          </a:xfrm>
          <a:prstGeom prst="rect">
            <a:avLst/>
          </a:prstGeom>
        </p:spPr>
      </p:pic>
      <p:sp>
        <p:nvSpPr>
          <p:cNvPr id="9" name="Up Arrow 8"/>
          <p:cNvSpPr/>
          <p:nvPr/>
        </p:nvSpPr>
        <p:spPr>
          <a:xfrm rot="4208439">
            <a:off x="3618806" y="4139452"/>
            <a:ext cx="414977" cy="1616386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4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610600" cy="1292352"/>
          </a:xfrm>
        </p:spPr>
        <p:txBody>
          <a:bodyPr>
            <a:normAutofit/>
          </a:bodyPr>
          <a:lstStyle/>
          <a:p>
            <a:r>
              <a:rPr lang="en-US" dirty="0" smtClean="0"/>
              <a:t>Saving Documents – At Home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Yorktown Cloud: my.yorktown.k12.in.us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Cloud </a:t>
            </a:r>
            <a:r>
              <a:rPr lang="en-US" dirty="0"/>
              <a:t>s</a:t>
            </a:r>
            <a:r>
              <a:rPr lang="en-US" dirty="0" smtClean="0"/>
              <a:t>ystems allow documents to be saved and edited from anywhere.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All documents saved in “Documents” can </a:t>
            </a:r>
            <a:r>
              <a:rPr lang="en-US" dirty="0"/>
              <a:t>b</a:t>
            </a:r>
            <a:r>
              <a:rPr lang="en-US" dirty="0" smtClean="0"/>
              <a:t>e accessed from any location.</a:t>
            </a:r>
          </a:p>
        </p:txBody>
      </p:sp>
    </p:spTree>
    <p:extLst>
      <p:ext uri="{BB962C8B-B14F-4D97-AF65-F5344CB8AC3E}">
        <p14:creationId xmlns:p14="http://schemas.microsoft.com/office/powerpoint/2010/main" val="141448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610600" cy="1216152"/>
          </a:xfrm>
        </p:spPr>
        <p:txBody>
          <a:bodyPr>
            <a:normAutofit/>
          </a:bodyPr>
          <a:lstStyle/>
          <a:p>
            <a:r>
              <a:rPr lang="en-US" dirty="0"/>
              <a:t>Saving Documents – </a:t>
            </a:r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Navigate </a:t>
            </a:r>
            <a:r>
              <a:rPr lang="en-US" dirty="0" smtClean="0"/>
              <a:t>to http://my.yorktown.k12.in.us</a:t>
            </a:r>
          </a:p>
          <a:p>
            <a:endParaRPr lang="en-US" dirty="0" smtClean="0"/>
          </a:p>
          <a:p>
            <a:r>
              <a:rPr lang="en-US" dirty="0" smtClean="0"/>
              <a:t>Login with PowerSchool Username and Password</a:t>
            </a:r>
            <a:endParaRPr lang="en-US" dirty="0"/>
          </a:p>
        </p:txBody>
      </p:sp>
      <p:pic>
        <p:nvPicPr>
          <p:cNvPr id="4" name="Picture 3" descr="Screen Shot 2014-07-28 at 9.59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191000"/>
            <a:ext cx="27305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8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491</TotalTime>
  <Words>273</Words>
  <Application>Microsoft Office PowerPoint</Application>
  <PresentationFormat>On-screen Show (4:3)</PresentationFormat>
  <Paragraphs>63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Franklin Gothic Book</vt:lpstr>
      <vt:lpstr>Franklin Gothic Medium</vt:lpstr>
      <vt:lpstr>Wingdings</vt:lpstr>
      <vt:lpstr>Wingdings 2</vt:lpstr>
      <vt:lpstr>Wingdings 3</vt:lpstr>
      <vt:lpstr>Module</vt:lpstr>
      <vt:lpstr>Power On Laptop and Login Bae!</vt:lpstr>
      <vt:lpstr>Laptop Care Procedures – At School</vt:lpstr>
      <vt:lpstr>Laptop Care Procedures – At Home</vt:lpstr>
      <vt:lpstr>Canvas – Replacing MBC</vt:lpstr>
      <vt:lpstr>Canvas Layout</vt:lpstr>
      <vt:lpstr>Options For Saving Work</vt:lpstr>
      <vt:lpstr>Saving Documents – At School</vt:lpstr>
      <vt:lpstr>Saving Documents – At Home </vt:lpstr>
      <vt:lpstr>Saving Documents – At Home</vt:lpstr>
      <vt:lpstr>Saving Documents – At Home</vt:lpstr>
      <vt:lpstr>Laptop Issues –What to do ... Or nah</vt:lpstr>
      <vt:lpstr>Enjoy!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on Laptop and Login!</dc:title>
  <dc:creator>Van Pelt, Chris</dc:creator>
  <cp:lastModifiedBy>Van Pelt, Chris</cp:lastModifiedBy>
  <cp:revision>31</cp:revision>
  <dcterms:created xsi:type="dcterms:W3CDTF">2012-08-06T20:39:46Z</dcterms:created>
  <dcterms:modified xsi:type="dcterms:W3CDTF">2015-07-29T22:33:37Z</dcterms:modified>
</cp:coreProperties>
</file>