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1" r:id="rId3"/>
    <p:sldId id="278" r:id="rId4"/>
    <p:sldId id="272" r:id="rId5"/>
    <p:sldId id="273" r:id="rId6"/>
    <p:sldId id="274" r:id="rId7"/>
    <p:sldId id="275" r:id="rId8"/>
    <p:sldId id="276" r:id="rId9"/>
    <p:sldId id="277" r:id="rId10"/>
    <p:sldId id="27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18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2A685C-16E8-5547-9387-A6F93B417F9C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D67482-9941-0246-A9AC-E2DAF9BCE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2783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1956BA-DB48-4A0A-B683-D8BBE8B3B498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C466B6-4970-4042-87C4-C88E2F251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050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154328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470594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440590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901326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130871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76545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693230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357144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48258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5E3CC3-F58C-45D0-88F9-6B3FEE1FBC2C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0E4640-E434-49A6-A075-A1619CDF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549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5E3CC3-F58C-45D0-88F9-6B3FEE1FBC2C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0E4640-E434-49A6-A075-A1619CDF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835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5E3CC3-F58C-45D0-88F9-6B3FEE1FBC2C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0E4640-E434-49A6-A075-A1619CDF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67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5E3CC3-F58C-45D0-88F9-6B3FEE1FBC2C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0E4640-E434-49A6-A075-A1619CDF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570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5E3CC3-F58C-45D0-88F9-6B3FEE1FBC2C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0E4640-E434-49A6-A075-A1619CDF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972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5E3CC3-F58C-45D0-88F9-6B3FEE1FBC2C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0E4640-E434-49A6-A075-A1619CDF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517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5E3CC3-F58C-45D0-88F9-6B3FEE1FBC2C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0E4640-E434-49A6-A075-A1619CDF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864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5E3CC3-F58C-45D0-88F9-6B3FEE1FBC2C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0E4640-E434-49A6-A075-A1619CDF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896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PA-Banner.jpg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4076700" cy="116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C:\Users\bowdenp\Desktop\Patriots_Logo-1.jpg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844540"/>
            <a:ext cx="1790700" cy="78486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 userDrawn="1"/>
        </p:nvCxnSpPr>
        <p:spPr>
          <a:xfrm>
            <a:off x="457200" y="5715000"/>
            <a:ext cx="84124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1371600" y="1143000"/>
            <a:ext cx="74980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0124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5E3CC3-F58C-45D0-88F9-6B3FEE1FBC2C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0E4640-E434-49A6-A075-A1619CDF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78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5E3CC3-F58C-45D0-88F9-6B3FEE1FBC2C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0E4640-E434-49A6-A075-A1619CDF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09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YPA-Banner.jpg"/>
          <p:cNvPicPr/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4076700" cy="116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C:\Users\bowdenp\Desktop\Patriots_Logo-1.jpg"/>
          <p:cNvPicPr/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844540"/>
            <a:ext cx="1790700" cy="78486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" name="Straight Connector 8"/>
          <p:cNvCxnSpPr/>
          <p:nvPr userDrawn="1"/>
        </p:nvCxnSpPr>
        <p:spPr>
          <a:xfrm>
            <a:off x="457200" y="5715000"/>
            <a:ext cx="84124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1371600" y="1143000"/>
            <a:ext cx="74980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5064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PA-Banner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4076700" cy="116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C:\Users\bowdenp\Desktop\Patriots_Logo-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844540"/>
            <a:ext cx="1790700" cy="78486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/>
        </p:nvCxnSpPr>
        <p:spPr>
          <a:xfrm>
            <a:off x="457200" y="5715000"/>
            <a:ext cx="84124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371600" y="1143000"/>
            <a:ext cx="74980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283197" y="2057400"/>
            <a:ext cx="25955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Public Speaking </a:t>
            </a:r>
            <a:endParaRPr lang="en-US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031980" y="2819400"/>
            <a:ext cx="31093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Workplace Communications</a:t>
            </a:r>
          </a:p>
          <a:p>
            <a:pPr algn="ctr"/>
            <a:r>
              <a:rPr lang="en-US" sz="2000" dirty="0" smtClean="0"/>
              <a:t>Leadership in the workplace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3644546" y="3983115"/>
            <a:ext cx="187288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 smtClean="0"/>
              <a:t>Presented By</a:t>
            </a:r>
          </a:p>
          <a:p>
            <a:pPr algn="ctr"/>
            <a:r>
              <a:rPr lang="en-US" sz="2400" b="1" i="1" dirty="0" smtClean="0"/>
              <a:t>Mrs. Bowden</a:t>
            </a:r>
          </a:p>
        </p:txBody>
      </p:sp>
    </p:spTree>
    <p:extLst>
      <p:ext uri="{BB962C8B-B14F-4D97-AF65-F5344CB8AC3E}">
        <p14:creationId xmlns:p14="http://schemas.microsoft.com/office/powerpoint/2010/main" val="153406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1295400"/>
            <a:ext cx="8077200" cy="9144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altLang="en-US" dirty="0" smtClean="0"/>
              <a:t>Activity: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286000"/>
            <a:ext cx="8382000" cy="44958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altLang="en-US" sz="4000" b="1" dirty="0" smtClean="0"/>
              <a:t>Answer discussion questions 1-3 on p.563 </a:t>
            </a:r>
            <a:r>
              <a:rPr lang="en-US" altLang="en-US" b="1" dirty="0"/>
              <a:t>To Talk About It</a:t>
            </a:r>
            <a:endParaRPr lang="en-US" altLang="en-US" dirty="0"/>
          </a:p>
          <a:p>
            <a:pPr>
              <a:lnSpc>
                <a:spcPct val="90000"/>
              </a:lnSpc>
              <a:spcBef>
                <a:spcPts val="600"/>
              </a:spcBef>
            </a:pPr>
            <a:endParaRPr lang="en-US" altLang="en-US" dirty="0" smtClean="0"/>
          </a:p>
          <a:p>
            <a:pPr>
              <a:lnSpc>
                <a:spcPct val="90000"/>
              </a:lnSpc>
              <a:spcBef>
                <a:spcPts val="600"/>
              </a:spcBef>
            </a:pPr>
            <a:endParaRPr lang="en-US" altLang="en-US" dirty="0" smtClean="0"/>
          </a:p>
          <a:p>
            <a:pPr marL="0" indent="0">
              <a:lnSpc>
                <a:spcPct val="90000"/>
              </a:lnSpc>
              <a:spcBef>
                <a:spcPts val="600"/>
              </a:spcBef>
              <a:buNone/>
            </a:pPr>
            <a:endParaRPr lang="en-US" altLang="en-US" dirty="0" smtClean="0"/>
          </a:p>
          <a:p>
            <a:pPr>
              <a:lnSpc>
                <a:spcPct val="90000"/>
              </a:lnSpc>
              <a:spcBef>
                <a:spcPts val="600"/>
              </a:spcBef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000794143"/>
      </p:ext>
    </p:extLst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381000"/>
            <a:ext cx="8077200" cy="914400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US" altLang="en-US" dirty="0" smtClean="0"/>
              <a:t>Warm up</a:t>
            </a:r>
            <a:endParaRPr lang="en-US" altLang="en-US" dirty="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752600"/>
            <a:ext cx="8382000" cy="44958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altLang="en-US" dirty="0" smtClean="0"/>
              <a:t>Read p. 540-545 – yellow speech book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214593939"/>
      </p:ext>
    </p:extLst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381000"/>
            <a:ext cx="8077200" cy="914400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US" altLang="en-US" dirty="0" smtClean="0"/>
              <a:t>Effective Leaders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752600"/>
            <a:ext cx="8382000" cy="44958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altLang="en-US" dirty="0" smtClean="0"/>
              <a:t>Discuss a situation where you have been a leader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altLang="en-US" dirty="0" smtClean="0"/>
              <a:t>List out all of the qualities that you think make an effective leader</a:t>
            </a:r>
          </a:p>
        </p:txBody>
      </p:sp>
    </p:spTree>
    <p:extLst>
      <p:ext uri="{BB962C8B-B14F-4D97-AF65-F5344CB8AC3E}">
        <p14:creationId xmlns:p14="http://schemas.microsoft.com/office/powerpoint/2010/main" val="1786399464"/>
      </p:ext>
    </p:extLst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1295400"/>
            <a:ext cx="8077200" cy="9144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altLang="en-US" dirty="0" smtClean="0"/>
              <a:t>Leader vs. Leadership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286000"/>
            <a:ext cx="8382000" cy="44958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altLang="en-US" dirty="0" smtClean="0"/>
              <a:t>LEADER: Person who directs or is in charge of others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altLang="en-US" dirty="0" smtClean="0"/>
              <a:t>LEADERSHIP: focuses on the talents, skills,  and personal qualities that a person uses to influence others</a:t>
            </a:r>
          </a:p>
        </p:txBody>
      </p:sp>
    </p:spTree>
    <p:extLst>
      <p:ext uri="{BB962C8B-B14F-4D97-AF65-F5344CB8AC3E}">
        <p14:creationId xmlns:p14="http://schemas.microsoft.com/office/powerpoint/2010/main" val="91279661"/>
      </p:ext>
    </p:extLst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1295400"/>
            <a:ext cx="8077200" cy="9144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altLang="en-US" dirty="0" smtClean="0"/>
              <a:t>Review of leadership styles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286000"/>
            <a:ext cx="8382000" cy="44958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altLang="en-US" dirty="0" smtClean="0"/>
              <a:t>Autocratic/Authoritative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altLang="en-US" dirty="0" smtClean="0"/>
              <a:t>Democratic/Participative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altLang="en-US" dirty="0" err="1" smtClean="0"/>
              <a:t>Delegative</a:t>
            </a:r>
            <a:r>
              <a:rPr lang="en-US" altLang="en-US" dirty="0" smtClean="0"/>
              <a:t>/Free Reign</a:t>
            </a:r>
          </a:p>
          <a:p>
            <a:pPr marL="0" indent="0">
              <a:lnSpc>
                <a:spcPct val="90000"/>
              </a:lnSpc>
              <a:spcBef>
                <a:spcPts val="600"/>
              </a:spcBef>
              <a:buNone/>
            </a:pPr>
            <a:endParaRPr lang="en-US" altLang="en-US" dirty="0" smtClean="0"/>
          </a:p>
          <a:p>
            <a:pPr>
              <a:lnSpc>
                <a:spcPct val="90000"/>
              </a:lnSpc>
              <a:spcBef>
                <a:spcPts val="600"/>
              </a:spcBef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056626673"/>
      </p:ext>
    </p:extLst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1295400"/>
            <a:ext cx="8077200" cy="9144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altLang="en-US" dirty="0" smtClean="0"/>
              <a:t>Non traditional leadership styles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286000"/>
            <a:ext cx="8382000" cy="44958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altLang="en-US" sz="4000" b="1" dirty="0" smtClean="0"/>
              <a:t>Technocrat – 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altLang="en-US" dirty="0" smtClean="0"/>
              <a:t>leads by having a strong sense of the bottom line – results oriented and driven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altLang="en-US" dirty="0" smtClean="0"/>
              <a:t>Often spend time figuring out numbers </a:t>
            </a:r>
            <a:r>
              <a:rPr lang="en-US" altLang="en-US" dirty="0" smtClean="0"/>
              <a:t>and </a:t>
            </a:r>
            <a:r>
              <a:rPr lang="en-US" altLang="en-US" dirty="0" smtClean="0"/>
              <a:t>strategy than working with and figuring out people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endParaRPr lang="en-US" altLang="en-US" dirty="0" smtClean="0"/>
          </a:p>
          <a:p>
            <a:pPr marL="0" indent="0">
              <a:lnSpc>
                <a:spcPct val="90000"/>
              </a:lnSpc>
              <a:spcBef>
                <a:spcPts val="600"/>
              </a:spcBef>
              <a:buNone/>
            </a:pPr>
            <a:endParaRPr lang="en-US" altLang="en-US" dirty="0" smtClean="0"/>
          </a:p>
          <a:p>
            <a:pPr>
              <a:lnSpc>
                <a:spcPct val="90000"/>
              </a:lnSpc>
              <a:spcBef>
                <a:spcPts val="600"/>
              </a:spcBef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727712646"/>
      </p:ext>
    </p:extLst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1295400"/>
            <a:ext cx="8077200" cy="9144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altLang="en-US" dirty="0" smtClean="0"/>
              <a:t>Non traditional leadership styles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286000"/>
            <a:ext cx="8382000" cy="44958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altLang="en-US" sz="4000" b="1" dirty="0" smtClean="0"/>
              <a:t>The Artist 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altLang="en-US" dirty="0" smtClean="0"/>
              <a:t>leads by imagination and intuition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altLang="en-US" dirty="0" smtClean="0"/>
              <a:t>Has a distinct vision of the big picture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altLang="en-US" dirty="0" smtClean="0"/>
              <a:t>Actively invites others to share ideas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altLang="en-US" dirty="0" smtClean="0"/>
              <a:t>Isn’t afraid of emotion or laughter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endParaRPr lang="en-US" altLang="en-US" dirty="0" smtClean="0"/>
          </a:p>
          <a:p>
            <a:pPr marL="0" indent="0">
              <a:lnSpc>
                <a:spcPct val="90000"/>
              </a:lnSpc>
              <a:spcBef>
                <a:spcPts val="600"/>
              </a:spcBef>
              <a:buNone/>
            </a:pPr>
            <a:endParaRPr lang="en-US" altLang="en-US" dirty="0" smtClean="0"/>
          </a:p>
          <a:p>
            <a:pPr>
              <a:lnSpc>
                <a:spcPct val="90000"/>
              </a:lnSpc>
              <a:spcBef>
                <a:spcPts val="600"/>
              </a:spcBef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796052625"/>
      </p:ext>
    </p:extLst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1295400"/>
            <a:ext cx="8077200" cy="9144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altLang="en-US" dirty="0" smtClean="0"/>
              <a:t>Non traditional leadership styles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286000"/>
            <a:ext cx="8382000" cy="44958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altLang="en-US" sz="4000" b="1" dirty="0" smtClean="0"/>
              <a:t>The Craftsman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altLang="en-US" dirty="0" smtClean="0"/>
              <a:t>leads by common sense and integrity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altLang="en-US" dirty="0" smtClean="0"/>
              <a:t>Trustworthy, well balanced, and excellent listener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altLang="en-US" dirty="0" smtClean="0"/>
              <a:t>Caring, logical person who values getting the job done but will not sacrifice people and their views or feelings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endParaRPr lang="en-US" altLang="en-US" dirty="0" smtClean="0"/>
          </a:p>
          <a:p>
            <a:pPr marL="0" indent="0">
              <a:lnSpc>
                <a:spcPct val="90000"/>
              </a:lnSpc>
              <a:spcBef>
                <a:spcPts val="600"/>
              </a:spcBef>
              <a:buNone/>
            </a:pPr>
            <a:endParaRPr lang="en-US" altLang="en-US" dirty="0" smtClean="0"/>
          </a:p>
          <a:p>
            <a:pPr>
              <a:lnSpc>
                <a:spcPct val="90000"/>
              </a:lnSpc>
              <a:spcBef>
                <a:spcPts val="600"/>
              </a:spcBef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133389301"/>
      </p:ext>
    </p:extLst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1295400"/>
            <a:ext cx="8077200" cy="9144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altLang="en-US" dirty="0" smtClean="0"/>
              <a:t>Activity: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286000"/>
            <a:ext cx="8382000" cy="44958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altLang="en-US" sz="4000" b="1" dirty="0" smtClean="0"/>
              <a:t>In small groups discuss which is the best in business situations and why</a:t>
            </a:r>
            <a:r>
              <a:rPr lang="en-US" altLang="en-US" sz="4000" b="1" dirty="0" smtClean="0"/>
              <a:t>?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altLang="en-US" sz="4000" b="1" dirty="0" smtClean="0"/>
              <a:t>What is the best way to communicate with each of these styles? </a:t>
            </a:r>
            <a:endParaRPr lang="en-US" altLang="en-US" dirty="0" smtClean="0"/>
          </a:p>
          <a:p>
            <a:pPr marL="0" indent="0">
              <a:lnSpc>
                <a:spcPct val="90000"/>
              </a:lnSpc>
              <a:spcBef>
                <a:spcPts val="600"/>
              </a:spcBef>
              <a:buNone/>
            </a:pPr>
            <a:endParaRPr lang="en-US" altLang="en-US" dirty="0" smtClean="0"/>
          </a:p>
          <a:p>
            <a:pPr>
              <a:lnSpc>
                <a:spcPct val="90000"/>
              </a:lnSpc>
              <a:spcBef>
                <a:spcPts val="600"/>
              </a:spcBef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773070028"/>
      </p:ext>
    </p:extLst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2464</TotalTime>
  <Words>237</Words>
  <Application>Microsoft Office PowerPoint</Application>
  <PresentationFormat>On-screen Show (4:3)</PresentationFormat>
  <Paragraphs>42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PowerPoint Presentation</vt:lpstr>
      <vt:lpstr>Warm up</vt:lpstr>
      <vt:lpstr>Effective Leaders</vt:lpstr>
      <vt:lpstr>Leader vs. Leadership</vt:lpstr>
      <vt:lpstr>Review of leadership styles</vt:lpstr>
      <vt:lpstr>Non traditional leadership styles</vt:lpstr>
      <vt:lpstr>Non traditional leadership styles</vt:lpstr>
      <vt:lpstr>Non traditional leadership styles</vt:lpstr>
      <vt:lpstr>Activity:</vt:lpstr>
      <vt:lpstr>Activity: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Page Bowden</dc:creator>
  <cp:lastModifiedBy>Page Bowden</cp:lastModifiedBy>
  <cp:revision>183</cp:revision>
  <cp:lastPrinted>2015-01-02T03:00:01Z</cp:lastPrinted>
  <dcterms:created xsi:type="dcterms:W3CDTF">2014-06-13T15:15:18Z</dcterms:created>
  <dcterms:modified xsi:type="dcterms:W3CDTF">2017-04-04T11:49:11Z</dcterms:modified>
</cp:coreProperties>
</file>