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6" r:id="rId3"/>
    <p:sldId id="257" r:id="rId4"/>
    <p:sldId id="259" r:id="rId5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3"/>
    <p:restoredTop sz="94624"/>
  </p:normalViewPr>
  <p:slideViewPr>
    <p:cSldViewPr snapToGrid="0" snapToObjects="1">
      <p:cViewPr>
        <p:scale>
          <a:sx n="63" d="100"/>
          <a:sy n="63" d="100"/>
        </p:scale>
        <p:origin x="18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94C4-6A52-0840-88E7-2DBDEE32E4BC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DF12-F486-C34D-9F5E-E99A724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94C4-6A52-0840-88E7-2DBDEE32E4BC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DF12-F486-C34D-9F5E-E99A724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94C4-6A52-0840-88E7-2DBDEE32E4BC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DF12-F486-C34D-9F5E-E99A724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94C4-6A52-0840-88E7-2DBDEE32E4BC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DF12-F486-C34D-9F5E-E99A724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94C4-6A52-0840-88E7-2DBDEE32E4BC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DF12-F486-C34D-9F5E-E99A724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94C4-6A52-0840-88E7-2DBDEE32E4BC}" type="datetimeFigureOut">
              <a:rPr lang="en-US" smtClean="0"/>
              <a:t>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DF12-F486-C34D-9F5E-E99A724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94C4-6A52-0840-88E7-2DBDEE32E4BC}" type="datetimeFigureOut">
              <a:rPr lang="en-US" smtClean="0"/>
              <a:t>9/10/19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DF12-F486-C34D-9F5E-E99A724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94C4-6A52-0840-88E7-2DBDEE32E4BC}" type="datetimeFigureOut">
              <a:rPr lang="en-US" smtClean="0"/>
              <a:t>9/10/19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DF12-F486-C34D-9F5E-E99A724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94C4-6A52-0840-88E7-2DBDEE32E4BC}" type="datetimeFigureOut">
              <a:rPr lang="en-US" smtClean="0"/>
              <a:t>9/10/19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DF12-F486-C34D-9F5E-E99A724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94C4-6A52-0840-88E7-2DBDEE32E4BC}" type="datetimeFigureOut">
              <a:rPr lang="en-US" smtClean="0"/>
              <a:t>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DF12-F486-C34D-9F5E-E99A724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94C4-6A52-0840-88E7-2DBDEE32E4BC}" type="datetimeFigureOut">
              <a:rPr lang="en-US" smtClean="0"/>
              <a:t>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DF12-F486-C34D-9F5E-E99A724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94C4-6A52-0840-88E7-2DBDEE32E4BC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1DF12-F486-C34D-9F5E-E99A72450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31" y="533103"/>
            <a:ext cx="6214673" cy="776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8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337" t="15420" r="10412" b="10772"/>
          <a:stretch/>
        </p:blipFill>
        <p:spPr>
          <a:xfrm>
            <a:off x="873760" y="2524298"/>
            <a:ext cx="5140960" cy="6192982"/>
          </a:xfrm>
          <a:prstGeom prst="rect">
            <a:avLst/>
          </a:prstGeom>
        </p:spPr>
      </p:pic>
      <p:pic>
        <p:nvPicPr>
          <p:cNvPr id="1026" name="Picture 2" descr="mage result for fundations digrap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7" y="262312"/>
            <a:ext cx="5881254" cy="206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87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845" r="3670"/>
          <a:stretch/>
        </p:blipFill>
        <p:spPr>
          <a:xfrm>
            <a:off x="670560" y="560867"/>
            <a:ext cx="5547360" cy="807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9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fundations r controll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2" r="24001"/>
          <a:stretch/>
        </p:blipFill>
        <p:spPr bwMode="auto">
          <a:xfrm>
            <a:off x="406400" y="304799"/>
            <a:ext cx="5933440" cy="87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506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</TotalTime>
  <Words>0</Words>
  <Application>Microsoft Macintosh PowerPoint</Application>
  <PresentationFormat>Letter Paper (8.5x11 in)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Gruber Valerie</cp:lastModifiedBy>
  <cp:revision>7</cp:revision>
  <cp:lastPrinted>2019-05-06T13:15:10Z</cp:lastPrinted>
  <dcterms:created xsi:type="dcterms:W3CDTF">2017-12-08T16:36:53Z</dcterms:created>
  <dcterms:modified xsi:type="dcterms:W3CDTF">2019-09-10T16:05:04Z</dcterms:modified>
</cp:coreProperties>
</file>