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58" r:id="rId4"/>
    <p:sldId id="265" r:id="rId5"/>
    <p:sldId id="266" r:id="rId6"/>
    <p:sldId id="263" r:id="rId7"/>
    <p:sldId id="264" r:id="rId8"/>
    <p:sldId id="260" r:id="rId9"/>
    <p:sldId id="259" r:id="rId10"/>
    <p:sldId id="261" r:id="rId11"/>
    <p:sldId id="262" r:id="rId12"/>
    <p:sldId id="276" r:id="rId13"/>
    <p:sldId id="269" r:id="rId14"/>
    <p:sldId id="270" r:id="rId15"/>
    <p:sldId id="271" r:id="rId16"/>
    <p:sldId id="274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D2F"/>
    <a:srgbClr val="2E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363EA-CC51-45C2-B6B2-0BB7223018AF}" v="4" dt="2020-12-04T00:30:44.134"/>
    <p1510:client id="{4056CB9D-BFC4-5B21-3EFB-63469C88A8D7}" v="69" dt="2021-01-14T02:41:40.719"/>
    <p1510:client id="{50D666B5-2A9B-7789-35A1-4BF2B356D4B0}" v="49" dt="2021-01-14T17:27:13.387"/>
    <p1510:client id="{5DED5DC5-1E02-A376-111B-C587EA08ED29}" v="1" dt="2021-01-19T19:41:02.200"/>
    <p1510:client id="{87D5CB59-3C25-FC14-E1B7-E9037D0A48F2}" v="622" dt="2021-01-14T20:41:46.975"/>
    <p1510:client id="{8FA7B6E5-FE91-637F-F83A-26EB13AF9E94}" v="289" dt="2021-01-05T19:58:10.838"/>
    <p1510:client id="{95D79506-0F30-E5FC-45A7-343352A4C70A}" v="184" dt="2021-01-14T17:23:26.003"/>
    <p1510:client id="{A1FC4692-5B5B-98D9-6C02-C7C231AA23DA}" v="353" dt="2021-01-14T00:46:52.869"/>
    <p1510:client id="{A53B0BBA-71AD-D2A2-186D-A983E0C8FAA3}" v="2" dt="2021-01-13T23:15:04.702"/>
    <p1510:client id="{D8541353-A6F1-DC6E-3E9F-270F0B7D60E3}" v="1108" dt="2020-12-03T23:02:14.094"/>
    <p1510:client id="{DAF40016-EC86-2F6C-4DBB-ABD4E6153E6A}" v="11" dt="2021-01-13T19:08:16.160"/>
    <p1510:client id="{F5A96E46-BD09-0DCA-BDC1-E78910BB91FD}" v="37" dt="2021-01-14T21:19:34.920"/>
    <p1510:client id="{FE2E03A7-94F7-6CAA-5DB7-3DBB399E8FE1}" v="25" dt="2020-12-08T21:31:08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5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3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9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6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2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9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7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83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10792F-CC40-40E7-A164-9FF740C4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FF2AE-E970-4901-BC4B-FA539AA20A7B}"/>
              </a:ext>
            </a:extLst>
          </p:cNvPr>
          <p:cNvSpPr txBox="1"/>
          <p:nvPr/>
        </p:nvSpPr>
        <p:spPr>
          <a:xfrm>
            <a:off x="2049313" y="3832106"/>
            <a:ext cx="888233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err="1">
                <a:solidFill>
                  <a:srgbClr val="2E0101"/>
                </a:solidFill>
                <a:highlight>
                  <a:srgbClr val="C0C0C0"/>
                </a:highlight>
                <a:latin typeface="Lucida Sans Unicode"/>
                <a:cs typeface="Lucida Sans Unicode"/>
              </a:rPr>
              <a:t>kʷu</a:t>
            </a:r>
            <a:r>
              <a:rPr lang="en-US" sz="9600" b="1">
                <a:solidFill>
                  <a:srgbClr val="2E0101"/>
                </a:solidFill>
                <a:highlight>
                  <a:srgbClr val="C0C0C0"/>
                </a:highlight>
                <a:latin typeface="Lucida Sans Unicode"/>
                <a:cs typeface="Lucida Sans Unicode"/>
              </a:rPr>
              <a:t> </a:t>
            </a:r>
            <a:r>
              <a:rPr lang="en-US" sz="9600" b="1" err="1">
                <a:solidFill>
                  <a:srgbClr val="2E0101"/>
                </a:solidFill>
                <a:highlight>
                  <a:srgbClr val="C0C0C0"/>
                </a:highlight>
                <a:latin typeface="Lucida Sans Unicode"/>
                <a:cs typeface="Lucida Sans Unicode"/>
              </a:rPr>
              <a:t>snəqsílxʷ</a:t>
            </a:r>
            <a:endParaRPr lang="en-US" sz="9600" b="1">
              <a:solidFill>
                <a:srgbClr val="2E0101"/>
              </a:solidFill>
              <a:highlight>
                <a:srgbClr val="C0C0C0"/>
              </a:highlight>
              <a:latin typeface="Lucida Sans Unicode"/>
              <a:cs typeface="Lucida Sans Unicod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51D5ED-037F-4595-8E67-5256EEE01827}"/>
              </a:ext>
            </a:extLst>
          </p:cNvPr>
          <p:cNvSpPr txBox="1"/>
          <p:nvPr/>
        </p:nvSpPr>
        <p:spPr>
          <a:xfrm>
            <a:off x="4724400" y="629153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2E0101"/>
                </a:solidFill>
                <a:latin typeface="Lucida Sans Unicode"/>
                <a:cs typeface="Lucida Sans Unicode"/>
              </a:rPr>
              <a:t>snəqsilxʷ</a:t>
            </a:r>
            <a:r>
              <a:rPr lang="en-US" sz="2400" b="1">
                <a:solidFill>
                  <a:srgbClr val="2E0101"/>
                </a:solidFill>
                <a:latin typeface="Lucida Sans Unicode"/>
                <a:cs typeface="Lucida Sans Unicode"/>
              </a:rPr>
              <a:t> </a:t>
            </a:r>
            <a:r>
              <a:rPr lang="en-US" sz="2400" b="1" err="1">
                <a:solidFill>
                  <a:srgbClr val="2E0101"/>
                </a:solidFill>
                <a:latin typeface="Lucida Sans Unicode"/>
                <a:cs typeface="Lucida Sans Unicode"/>
              </a:rPr>
              <a:t>naqs</a:t>
            </a:r>
            <a:endParaRPr lang="en-US" sz="2400" b="1">
              <a:solidFill>
                <a:srgbClr val="2E0101"/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2843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riding a horse&#10;&#10;Description automatically generated">
            <a:extLst>
              <a:ext uri="{FF2B5EF4-FFF2-40B4-BE49-F238E27FC236}">
                <a16:creationId xmlns:a16="http://schemas.microsoft.com/office/drawing/2014/main" id="{08477F4B-177B-4190-8A62-6F235AF49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77" b="476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631A8-F8AD-44C7-8225-D4078B1C8B52}"/>
              </a:ext>
            </a:extLst>
          </p:cNvPr>
          <p:cNvSpPr txBox="1"/>
          <p:nvPr/>
        </p:nvSpPr>
        <p:spPr>
          <a:xfrm>
            <a:off x="368060" y="454325"/>
            <a:ext cx="388805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400" b="1" err="1">
                <a:solidFill>
                  <a:srgbClr val="002060"/>
                </a:solidFill>
                <a:latin typeface="Lucida Sans Unicode"/>
                <a:cs typeface="Calibri"/>
              </a:rPr>
              <a:t>łsísn̓ca</a:t>
            </a:r>
            <a:endParaRPr lang="en-US" sz="8400" b="1">
              <a:solidFill>
                <a:srgbClr val="002060"/>
              </a:solidFill>
              <a:latin typeface="Lucida Sans Unicod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CF42B-268B-4EB2-98F1-D43927769A4F}"/>
              </a:ext>
            </a:extLst>
          </p:cNvPr>
          <p:cNvSpPr txBox="1"/>
          <p:nvPr/>
        </p:nvSpPr>
        <p:spPr>
          <a:xfrm>
            <a:off x="10085358" y="598781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cs typeface="Calibri"/>
              </a:rPr>
              <a:t>Little brother</a:t>
            </a:r>
          </a:p>
        </p:txBody>
      </p:sp>
      <p:pic>
        <p:nvPicPr>
          <p:cNvPr id="4" name="little brother">
            <a:hlinkClick r:id="" action="ppaction://media"/>
            <a:extLst>
              <a:ext uri="{FF2B5EF4-FFF2-40B4-BE49-F238E27FC236}">
                <a16:creationId xmlns:a16="http://schemas.microsoft.com/office/drawing/2014/main" id="{60DB3E08-67B3-48BA-84BD-09345012A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294" y="579232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wearing a costume&#10;&#10;Description automatically generated">
            <a:extLst>
              <a:ext uri="{FF2B5EF4-FFF2-40B4-BE49-F238E27FC236}">
                <a16:creationId xmlns:a16="http://schemas.microsoft.com/office/drawing/2014/main" id="{E50C27F7-EB7A-4732-99CC-D94370B8B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21" b="46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F9FBA-23E9-4084-97DB-B800AB5738C1}"/>
              </a:ext>
            </a:extLst>
          </p:cNvPr>
          <p:cNvSpPr txBox="1"/>
          <p:nvPr/>
        </p:nvSpPr>
        <p:spPr>
          <a:xfrm>
            <a:off x="166777" y="713117"/>
            <a:ext cx="405014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err="1">
                <a:solidFill>
                  <a:srgbClr val="002060"/>
                </a:solidFill>
                <a:latin typeface="Lucida Sans Unicode"/>
                <a:cs typeface="Lucida Sans Unicode"/>
              </a:rPr>
              <a:t>łqáqcaʔ</a:t>
            </a:r>
            <a:endParaRPr lang="en-US" sz="8000" b="1">
              <a:solidFill>
                <a:srgbClr val="002060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87043-C90F-47E2-A3E7-2D35EC63EB96}"/>
              </a:ext>
            </a:extLst>
          </p:cNvPr>
          <p:cNvSpPr txBox="1"/>
          <p:nvPr/>
        </p:nvSpPr>
        <p:spPr>
          <a:xfrm>
            <a:off x="9827463" y="5011048"/>
            <a:ext cx="22256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Older brother</a:t>
            </a:r>
          </a:p>
        </p:txBody>
      </p:sp>
      <p:pic>
        <p:nvPicPr>
          <p:cNvPr id="5" name="big brother">
            <a:hlinkClick r:id="" action="ppaction://media"/>
            <a:extLst>
              <a:ext uri="{FF2B5EF4-FFF2-40B4-BE49-F238E27FC236}">
                <a16:creationId xmlns:a16="http://schemas.microsoft.com/office/drawing/2014/main" id="{2D091D7E-CEB6-4C1D-8E48-A541AD37D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262" y="579232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636CA0-7622-4F98-B079-5D7D54DE71D3}"/>
              </a:ext>
            </a:extLst>
          </p:cNvPr>
          <p:cNvSpPr txBox="1"/>
          <p:nvPr/>
        </p:nvSpPr>
        <p:spPr>
          <a:xfrm>
            <a:off x="439948" y="799382"/>
            <a:ext cx="3404558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chemeClr val="accent1">
                    <a:lumMod val="50000"/>
                  </a:schemeClr>
                </a:solidFill>
                <a:latin typeface="Lucida Sans Unicode"/>
                <a:cs typeface="Calibri"/>
              </a:rPr>
              <a:t>When we are introducing ourselves, we can always remember through body memory how to recall our mother's and father's side.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2E826-E3AD-404D-B40F-54DBCF0C2483}"/>
              </a:ext>
            </a:extLst>
          </p:cNvPr>
          <p:cNvSpPr txBox="1"/>
          <p:nvPr/>
        </p:nvSpPr>
        <p:spPr>
          <a:xfrm>
            <a:off x="4622860" y="798483"/>
            <a:ext cx="604999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Lucida Sans Unicode"/>
                <a:cs typeface="Lucida Sans Unicode"/>
              </a:rPr>
              <a:t>Mother is left hand over heart. Put your left hand on your heart and say your mother's side of the family.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3E356-3525-457D-90BE-D4F32D18D23B}"/>
              </a:ext>
            </a:extLst>
          </p:cNvPr>
          <p:cNvSpPr txBox="1"/>
          <p:nvPr/>
        </p:nvSpPr>
        <p:spPr>
          <a:xfrm>
            <a:off x="4621961" y="2735282"/>
            <a:ext cx="564742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Lucida Sans Unicode"/>
                <a:cs typeface="Lucida Sans Unicode"/>
              </a:rPr>
              <a:t>Fathers side is right hand over the right side of chest and say father's side.</a:t>
            </a:r>
          </a:p>
        </p:txBody>
      </p:sp>
      <p:pic>
        <p:nvPicPr>
          <p:cNvPr id="5" name="how to build body memory for mom and dad">
            <a:hlinkClick r:id="" action="ppaction://media"/>
            <a:extLst>
              <a:ext uri="{FF2B5EF4-FFF2-40B4-BE49-F238E27FC236}">
                <a16:creationId xmlns:a16="http://schemas.microsoft.com/office/drawing/2014/main" id="{D882898F-6617-4612-AC39-1C0877396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1616" y="467390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DF325C-4D3C-434A-9BBA-02F88CFFDC3C}"/>
              </a:ext>
            </a:extLst>
          </p:cNvPr>
          <p:cNvSpPr txBox="1"/>
          <p:nvPr/>
        </p:nvSpPr>
        <p:spPr>
          <a:xfrm>
            <a:off x="2278627" y="2155721"/>
            <a:ext cx="115430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inca</a:t>
            </a:r>
            <a:r>
              <a:rPr lang="en-US" sz="9600" b="1">
                <a:solidFill>
                  <a:srgbClr val="FFFF00"/>
                </a:solidFill>
                <a:latin typeface="Lucida Sans Unicode"/>
                <a:cs typeface="Lucida Sans Unicode"/>
              </a:rPr>
              <a:t>́ </a:t>
            </a:r>
            <a:r>
              <a:rPr lang="en-US" sz="96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iskʷist</a:t>
            </a:r>
            <a:r>
              <a:rPr lang="en-US" sz="9600" b="1">
                <a:solidFill>
                  <a:srgbClr val="FFFF00"/>
                </a:solidFill>
                <a:latin typeface="Lucida Sans Unicode"/>
                <a:cs typeface="Lucida Sans Unicode"/>
              </a:rPr>
              <a:t> </a:t>
            </a:r>
            <a:endParaRPr lang="en-US">
              <a:cs typeface="Calibri" panose="020F0502020204030204"/>
            </a:endParaRPr>
          </a:p>
        </p:txBody>
      </p:sp>
      <p:pic>
        <p:nvPicPr>
          <p:cNvPr id="4" name="inca iskwist">
            <a:hlinkClick r:id="" action="ppaction://media"/>
            <a:extLst>
              <a:ext uri="{FF2B5EF4-FFF2-40B4-BE49-F238E27FC236}">
                <a16:creationId xmlns:a16="http://schemas.microsoft.com/office/drawing/2014/main" id="{BC3A0ABD-F7CB-4D03-9A1B-973FBECAC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414542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7ECA2C-1B2E-4CD8-90FE-CF88D0CA319F}"/>
              </a:ext>
            </a:extLst>
          </p:cNvPr>
          <p:cNvSpPr txBox="1"/>
          <p:nvPr/>
        </p:nvSpPr>
        <p:spPr>
          <a:xfrm>
            <a:off x="1876757" y="1957918"/>
            <a:ext cx="1092855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intum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̓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673F4-5089-4964-A50A-B29DC929FB31}"/>
              </a:ext>
            </a:extLst>
          </p:cNvPr>
          <p:cNvSpPr txBox="1"/>
          <p:nvPr/>
        </p:nvSpPr>
        <p:spPr>
          <a:xfrm>
            <a:off x="1417608" y="3948023"/>
            <a:ext cx="9184256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inmistm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̓ 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 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err="1"/>
          </a:p>
        </p:txBody>
      </p:sp>
      <p:pic>
        <p:nvPicPr>
          <p:cNvPr id="4" name="mother father name is">
            <a:hlinkClick r:id="" action="ppaction://media"/>
            <a:extLst>
              <a:ext uri="{FF2B5EF4-FFF2-40B4-BE49-F238E27FC236}">
                <a16:creationId xmlns:a16="http://schemas.microsoft.com/office/drawing/2014/main" id="{1C1A9BCA-390E-4EE1-B6C6-A74E13AA9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74100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0D199-621C-411A-9623-D0FFC3DAA5ED}"/>
              </a:ext>
            </a:extLst>
          </p:cNvPr>
          <p:cNvSpPr txBox="1"/>
          <p:nvPr/>
        </p:nvSpPr>
        <p:spPr>
          <a:xfrm>
            <a:off x="2127664" y="1964179"/>
            <a:ext cx="10031361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isk̓ʷuy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788E3-B2D1-4A04-8B01-3C74BA2C578C}"/>
              </a:ext>
            </a:extLst>
          </p:cNvPr>
          <p:cNvSpPr txBox="1"/>
          <p:nvPr/>
        </p:nvSpPr>
        <p:spPr>
          <a:xfrm>
            <a:off x="2165230" y="3761117"/>
            <a:ext cx="9773728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inlʔiw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̓ 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 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 err="1"/>
          </a:p>
        </p:txBody>
      </p:sp>
      <p:pic>
        <p:nvPicPr>
          <p:cNvPr id="4" name="mother father is male">
            <a:hlinkClick r:id="" action="ppaction://media"/>
            <a:extLst>
              <a:ext uri="{FF2B5EF4-FFF2-40B4-BE49-F238E27FC236}">
                <a16:creationId xmlns:a16="http://schemas.microsoft.com/office/drawing/2014/main" id="{047D45E5-F810-4DD6-B604-D33896A2B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6795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8154C-9592-418B-A949-BD54EF878277}"/>
              </a:ext>
            </a:extLst>
          </p:cNvPr>
          <p:cNvSpPr txBox="1"/>
          <p:nvPr/>
        </p:nvSpPr>
        <p:spPr>
          <a:xfrm>
            <a:off x="1402998" y="2312947"/>
            <a:ext cx="11283350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istm̓tímaʔ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3FABC-AD14-4CE0-9006-7E2CC7E242DA}"/>
              </a:ext>
            </a:extLst>
          </p:cNvPr>
          <p:cNvSpPr txBox="1"/>
          <p:nvPr/>
        </p:nvSpPr>
        <p:spPr>
          <a:xfrm>
            <a:off x="1406970" y="4150727"/>
            <a:ext cx="1072263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ink̓ík̓waʔ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Calibri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Calibri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pic>
        <p:nvPicPr>
          <p:cNvPr id="4" name="gma gpa is maternal">
            <a:hlinkClick r:id="" action="ppaction://media"/>
            <a:extLst>
              <a:ext uri="{FF2B5EF4-FFF2-40B4-BE49-F238E27FC236}">
                <a16:creationId xmlns:a16="http://schemas.microsoft.com/office/drawing/2014/main" id="{957D47FB-4B33-4DEA-8E90-773DFB06D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004" y="112200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624F6C-056C-4A5C-ABEE-923BFADADC8E}"/>
              </a:ext>
            </a:extLst>
          </p:cNvPr>
          <p:cNvSpPr txBox="1"/>
          <p:nvPr/>
        </p:nvSpPr>
        <p:spPr>
          <a:xfrm>
            <a:off x="803787" y="2524432"/>
            <a:ext cx="110758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96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47E5C-EDB3-4E8F-B344-26D4B046A0ED}"/>
              </a:ext>
            </a:extLst>
          </p:cNvPr>
          <p:cNvSpPr txBox="1"/>
          <p:nvPr/>
        </p:nvSpPr>
        <p:spPr>
          <a:xfrm>
            <a:off x="1604514" y="2026791"/>
            <a:ext cx="10090029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inqáqnaʔ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Calibri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Calibri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Calibri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AA5C7-A1E0-44AF-8C9C-703EB1A9D749}"/>
              </a:ext>
            </a:extLst>
          </p:cNvPr>
          <p:cNvSpPr txBox="1"/>
          <p:nvPr/>
        </p:nvSpPr>
        <p:spPr>
          <a:xfrm>
            <a:off x="1603615" y="3947124"/>
            <a:ext cx="9888746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isx̌áx̌paʔ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5" name="gma gpa is maternal">
            <a:hlinkClick r:id="" action="ppaction://media"/>
            <a:extLst>
              <a:ext uri="{FF2B5EF4-FFF2-40B4-BE49-F238E27FC236}">
                <a16:creationId xmlns:a16="http://schemas.microsoft.com/office/drawing/2014/main" id="{9F4EC211-DA52-4655-89F1-055B11383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8761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3FCC5-9F34-4092-B294-4A92BB8C8BEB}"/>
              </a:ext>
            </a:extLst>
          </p:cNvPr>
          <p:cNvSpPr txBox="1"/>
          <p:nvPr/>
        </p:nvSpPr>
        <p:spPr>
          <a:xfrm>
            <a:off x="1762664" y="2754701"/>
            <a:ext cx="1086640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90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F264A-016C-45F1-AD37-CEBA427EB3B8}"/>
              </a:ext>
            </a:extLst>
          </p:cNvPr>
          <p:cNvSpPr txBox="1"/>
          <p:nvPr/>
        </p:nvSpPr>
        <p:spPr>
          <a:xfrm>
            <a:off x="1920816" y="3602965"/>
            <a:ext cx="10032519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iłkíkxaʔ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A65D4-D9AD-45C6-BA98-F05A473A29A8}"/>
              </a:ext>
            </a:extLst>
          </p:cNvPr>
          <p:cNvSpPr txBox="1"/>
          <p:nvPr/>
        </p:nvSpPr>
        <p:spPr>
          <a:xfrm>
            <a:off x="1919221" y="2058124"/>
            <a:ext cx="10765765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iłcəcʔups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6" name="litte sister big sister is">
            <a:hlinkClick r:id="" action="ppaction://media"/>
            <a:extLst>
              <a:ext uri="{FF2B5EF4-FFF2-40B4-BE49-F238E27FC236}">
                <a16:creationId xmlns:a16="http://schemas.microsoft.com/office/drawing/2014/main" id="{265CD007-2A4A-485F-8229-206E36D3A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65497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173E-D842-4170-8176-1E0D9CA9AB38}"/>
              </a:ext>
            </a:extLst>
          </p:cNvPr>
          <p:cNvSpPr txBox="1"/>
          <p:nvPr/>
        </p:nvSpPr>
        <p:spPr>
          <a:xfrm>
            <a:off x="1777042" y="3775494"/>
            <a:ext cx="12131614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iłqáqcaʔ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 b="1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E680D-A634-4A60-B6DB-E01FA53CCBBE}"/>
              </a:ext>
            </a:extLst>
          </p:cNvPr>
          <p:cNvSpPr txBox="1"/>
          <p:nvPr/>
        </p:nvSpPr>
        <p:spPr>
          <a:xfrm>
            <a:off x="1776143" y="2373963"/>
            <a:ext cx="10420708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iłsísncaʔ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iʔ</a:t>
            </a:r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lang="en-US" sz="7500" b="1" err="1">
                <a:solidFill>
                  <a:srgbClr val="FFFF00"/>
                </a:solidFill>
                <a:latin typeface="Lucida Sans Unicode"/>
                <a:cs typeface="Lucida Sans Unicode"/>
              </a:rPr>
              <a:t>skʷists</a:t>
            </a:r>
            <a:endParaRPr lang="en-US" sz="7500">
              <a:solidFill>
                <a:srgbClr val="FFFF00"/>
              </a:solidFill>
              <a:latin typeface="Lucida Sans Unicode"/>
              <a:cs typeface="Lucida Sans Unicode"/>
            </a:endParaRPr>
          </a:p>
        </p:txBody>
      </p:sp>
      <p:pic>
        <p:nvPicPr>
          <p:cNvPr id="4" name="little brother big brother is">
            <a:hlinkClick r:id="" action="ppaction://media"/>
            <a:extLst>
              <a:ext uri="{FF2B5EF4-FFF2-40B4-BE49-F238E27FC236}">
                <a16:creationId xmlns:a16="http://schemas.microsoft.com/office/drawing/2014/main" id="{BABC4E06-B44C-45F4-A9FA-EC71FE45A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2165" y="130635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6A9031A-6D27-4716-968D-3ADEBD6E9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94" r="1" b="4604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0F4BD-96F8-47BA-979B-6859E8957E1A}"/>
              </a:ext>
            </a:extLst>
          </p:cNvPr>
          <p:cNvSpPr txBox="1"/>
          <p:nvPr/>
        </p:nvSpPr>
        <p:spPr>
          <a:xfrm>
            <a:off x="828136" y="900023"/>
            <a:ext cx="2743200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500" b="1">
                <a:solidFill>
                  <a:srgbClr val="FFFF00"/>
                </a:solidFill>
                <a:latin typeface="Lucida Sans Unicode"/>
                <a:cs typeface="Lucida Sans Unicode"/>
              </a:rPr>
              <a:t>tum̓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2F79F-AC24-4D56-A785-3C340C3FCBDF}"/>
              </a:ext>
            </a:extLst>
          </p:cNvPr>
          <p:cNvSpPr txBox="1"/>
          <p:nvPr/>
        </p:nvSpPr>
        <p:spPr>
          <a:xfrm>
            <a:off x="827237" y="492478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Lucida Sans Unicode"/>
                <a:cs typeface="Lucida Sans Unicode"/>
              </a:rPr>
              <a:t>mother male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65181-B9DE-4157-808A-9DE7DB439497}"/>
              </a:ext>
            </a:extLst>
          </p:cNvPr>
          <p:cNvSpPr txBox="1"/>
          <p:nvPr/>
        </p:nvSpPr>
        <p:spPr>
          <a:xfrm>
            <a:off x="653811" y="3428640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0" b="1">
                <a:solidFill>
                  <a:srgbClr val="FFFF00"/>
                </a:solidFill>
                <a:latin typeface="Lucida Sans Unicode"/>
                <a:cs typeface="Lucida Sans Unicode"/>
              </a:rPr>
              <a:t>sk̓ʷuy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A264D-59F7-464F-9764-EAD94599E0D0}"/>
              </a:ext>
            </a:extLst>
          </p:cNvPr>
          <p:cNvSpPr txBox="1"/>
          <p:nvPr/>
        </p:nvSpPr>
        <p:spPr>
          <a:xfrm>
            <a:off x="710421" y="213378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Lucida Sans Unicode"/>
                <a:cs typeface="Lucida Sans Unicode"/>
              </a:rPr>
              <a:t>Mother female</a:t>
            </a:r>
          </a:p>
        </p:txBody>
      </p:sp>
      <p:pic>
        <p:nvPicPr>
          <p:cNvPr id="16" name="tum skwuy">
            <a:hlinkClick r:id="" action="ppaction://media"/>
            <a:extLst>
              <a:ext uri="{FF2B5EF4-FFF2-40B4-BE49-F238E27FC236}">
                <a16:creationId xmlns:a16="http://schemas.microsoft.com/office/drawing/2014/main" id="{605BF97B-3DEC-4DEE-993E-5931975F0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36" y="58291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0554B9-221F-417E-AA02-084843D4403E}"/>
              </a:ext>
            </a:extLst>
          </p:cNvPr>
          <p:cNvSpPr txBox="1"/>
          <p:nvPr/>
        </p:nvSpPr>
        <p:spPr>
          <a:xfrm>
            <a:off x="6727645" y="1396427"/>
            <a:ext cx="3393805" cy="12361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b="1" err="1">
                <a:solidFill>
                  <a:srgbClr val="FFFF00"/>
                </a:solidFill>
                <a:latin typeface="Lucida Sans Unicode"/>
                <a:ea typeface="+mj-ea"/>
                <a:cs typeface="Lucida Sans Unicode"/>
              </a:rPr>
              <a:t>mistm</a:t>
            </a:r>
            <a:r>
              <a:rPr lang="en-US" sz="85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̓</a:t>
            </a:r>
          </a:p>
        </p:txBody>
      </p:sp>
      <p:pic>
        <p:nvPicPr>
          <p:cNvPr id="2" name="Picture 2" descr="A picture containing person, wearing, hat, holding&#10;&#10;Description automatically generated">
            <a:extLst>
              <a:ext uri="{FF2B5EF4-FFF2-40B4-BE49-F238E27FC236}">
                <a16:creationId xmlns:a16="http://schemas.microsoft.com/office/drawing/2014/main" id="{92276C63-46B1-48AA-B80C-C57C2409B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5" b="-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721CE-706A-4F66-9258-EEF3284DD1C2}"/>
              </a:ext>
            </a:extLst>
          </p:cNvPr>
          <p:cNvSpPr txBox="1"/>
          <p:nvPr/>
        </p:nvSpPr>
        <p:spPr>
          <a:xfrm>
            <a:off x="7269192" y="276907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00"/>
                </a:solidFill>
                <a:cs typeface="Calibri"/>
              </a:rPr>
              <a:t>Father for female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8BCB7-0C2A-450B-AEB7-4C2DA0A6B1D3}"/>
              </a:ext>
            </a:extLst>
          </p:cNvPr>
          <p:cNvSpPr txBox="1"/>
          <p:nvPr/>
        </p:nvSpPr>
        <p:spPr>
          <a:xfrm>
            <a:off x="7384211" y="3617343"/>
            <a:ext cx="275757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err="1">
                <a:solidFill>
                  <a:srgbClr val="FFFF00"/>
                </a:solidFill>
                <a:latin typeface="Lucida Sans Unicode"/>
                <a:cs typeface="Calibri"/>
              </a:rPr>
              <a:t>lʔiw</a:t>
            </a:r>
            <a:r>
              <a:rPr lang="en-US" sz="8000" b="1">
                <a:solidFill>
                  <a:srgbClr val="FFFF00"/>
                </a:solidFill>
                <a:latin typeface="Lucida Sans Unicode"/>
                <a:cs typeface="Calibri"/>
              </a:rPr>
              <a:t>̓</a:t>
            </a:r>
            <a:endParaRPr lang="en-US" sz="8000" b="1">
              <a:latin typeface="Lucida Sans Unicode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F75D3-4114-4AFB-A914-142C5C389B06}"/>
              </a:ext>
            </a:extLst>
          </p:cNvPr>
          <p:cNvSpPr txBox="1"/>
          <p:nvPr/>
        </p:nvSpPr>
        <p:spPr>
          <a:xfrm>
            <a:off x="7470475" y="50982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cs typeface="Calibri"/>
              </a:rPr>
              <a:t>Father for male</a:t>
            </a:r>
            <a:endParaRPr lang="en-US">
              <a:cs typeface="Calibri"/>
            </a:endParaRPr>
          </a:p>
        </p:txBody>
      </p:sp>
      <p:pic>
        <p:nvPicPr>
          <p:cNvPr id="7" name="mistm liw">
            <a:hlinkClick r:id="" action="ppaction://media"/>
            <a:extLst>
              <a:ext uri="{FF2B5EF4-FFF2-40B4-BE49-F238E27FC236}">
                <a16:creationId xmlns:a16="http://schemas.microsoft.com/office/drawing/2014/main" id="{28D119F9-FB5A-4AB4-9A9C-BC87D6654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907" y="587835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5257442-EC74-4719-87E5-6CB91FA8D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4" r="1483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8A871-3127-4B29-862B-5D0D15B28165}"/>
              </a:ext>
            </a:extLst>
          </p:cNvPr>
          <p:cNvSpPr txBox="1"/>
          <p:nvPr/>
        </p:nvSpPr>
        <p:spPr>
          <a:xfrm>
            <a:off x="109268" y="1719532"/>
            <a:ext cx="4367841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500" b="1" err="1">
                <a:solidFill>
                  <a:srgbClr val="FFFF00"/>
                </a:solidFill>
                <a:latin typeface="Lucida Sans Unicode"/>
                <a:cs typeface="Calibri"/>
              </a:rPr>
              <a:t>stm̓tímaʔ</a:t>
            </a:r>
            <a:endParaRPr lang="en-US" sz="65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E261F-9906-4150-A6AB-E3972CD38DD2}"/>
              </a:ext>
            </a:extLst>
          </p:cNvPr>
          <p:cNvSpPr txBox="1"/>
          <p:nvPr/>
        </p:nvSpPr>
        <p:spPr>
          <a:xfrm>
            <a:off x="253042" y="2970362"/>
            <a:ext cx="35339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FFFF00"/>
                </a:solidFill>
                <a:cs typeface="Calibri"/>
              </a:rPr>
              <a:t>Maternal grandmother</a:t>
            </a:r>
          </a:p>
        </p:txBody>
      </p:sp>
      <p:pic>
        <p:nvPicPr>
          <p:cNvPr id="2" name="stmtima">
            <a:hlinkClick r:id="" action="ppaction://media"/>
            <a:extLst>
              <a:ext uri="{FF2B5EF4-FFF2-40B4-BE49-F238E27FC236}">
                <a16:creationId xmlns:a16="http://schemas.microsoft.com/office/drawing/2014/main" id="{F69A167B-149F-4651-A8FC-63B43E30A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552" y="597668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06EA523C-7958-44FA-9BC1-642D62BA9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367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B416F-9C0E-494F-8073-E69D90E43F2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E7CED-8AEB-4127-BDBC-1B079E17420A}"/>
              </a:ext>
            </a:extLst>
          </p:cNvPr>
          <p:cNvSpPr txBox="1"/>
          <p:nvPr/>
        </p:nvSpPr>
        <p:spPr>
          <a:xfrm>
            <a:off x="281361" y="1671327"/>
            <a:ext cx="359841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err="1">
                <a:solidFill>
                  <a:srgbClr val="FFFF00"/>
                </a:solidFill>
                <a:latin typeface="Lucida Sans Unicode"/>
                <a:cs typeface="Calibri"/>
              </a:rPr>
              <a:t>k̓ík̓waʔ</a:t>
            </a:r>
            <a:endParaRPr lang="en-US" sz="80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03BD3-2489-4546-B8A7-5858948BE5B6}"/>
              </a:ext>
            </a:extLst>
          </p:cNvPr>
          <p:cNvSpPr txBox="1"/>
          <p:nvPr/>
        </p:nvSpPr>
        <p:spPr>
          <a:xfrm>
            <a:off x="337509" y="3054366"/>
            <a:ext cx="334704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FFFF00"/>
                </a:solidFill>
                <a:cs typeface="Calibri"/>
              </a:rPr>
              <a:t>Maternal grandfather</a:t>
            </a:r>
          </a:p>
        </p:txBody>
      </p:sp>
      <p:pic>
        <p:nvPicPr>
          <p:cNvPr id="6" name="kikwa">
            <a:hlinkClick r:id="" action="ppaction://media"/>
            <a:extLst>
              <a:ext uri="{FF2B5EF4-FFF2-40B4-BE49-F238E27FC236}">
                <a16:creationId xmlns:a16="http://schemas.microsoft.com/office/drawing/2014/main" id="{9C79E5B6-DFA0-4B5E-A258-452ACA146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6327" y="592752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EC4011E8-D442-47BA-AB3D-E5013BB5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4" r="1" b="486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A6C4C-F5CA-4F79-B80A-2AB937EFCFDE}"/>
              </a:ext>
            </a:extLst>
          </p:cNvPr>
          <p:cNvSpPr txBox="1"/>
          <p:nvPr/>
        </p:nvSpPr>
        <p:spPr>
          <a:xfrm>
            <a:off x="7931016" y="1062348"/>
            <a:ext cx="4065452" cy="14095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400" b="1" err="1">
                <a:solidFill>
                  <a:srgbClr val="FFFF00"/>
                </a:solidFill>
                <a:latin typeface="Lucida Sans Unicode"/>
                <a:cs typeface="Calibri"/>
              </a:rPr>
              <a:t>qáqnaʔ</a:t>
            </a:r>
            <a:endParaRPr lang="en-US" sz="84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2ED2A-961A-403B-A762-C24BCAAA2E02}"/>
              </a:ext>
            </a:extLst>
          </p:cNvPr>
          <p:cNvSpPr txBox="1"/>
          <p:nvPr/>
        </p:nvSpPr>
        <p:spPr>
          <a:xfrm>
            <a:off x="625955" y="2969464"/>
            <a:ext cx="386463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chemeClr val="accent3">
                    <a:lumMod val="20000"/>
                    <a:lumOff val="80000"/>
                  </a:schemeClr>
                </a:solidFill>
                <a:latin typeface="Lucida Sans Unicode"/>
                <a:cs typeface="Lucida Sans Unicode"/>
              </a:rPr>
              <a:t>Paternal grandmother</a:t>
            </a:r>
          </a:p>
        </p:txBody>
      </p:sp>
      <p:pic>
        <p:nvPicPr>
          <p:cNvPr id="5" name="qaqna">
            <a:hlinkClick r:id="" action="ppaction://media"/>
            <a:extLst>
              <a:ext uri="{FF2B5EF4-FFF2-40B4-BE49-F238E27FC236}">
                <a16:creationId xmlns:a16="http://schemas.microsoft.com/office/drawing/2014/main" id="{10C9D450-48E8-498E-803F-AE98D9DBE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778" y="591523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vintage photo of a person&#10;&#10;Description automatically generated">
            <a:extLst>
              <a:ext uri="{FF2B5EF4-FFF2-40B4-BE49-F238E27FC236}">
                <a16:creationId xmlns:a16="http://schemas.microsoft.com/office/drawing/2014/main" id="{FD312EC4-A67B-4BC2-A7D7-E7861C22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6" b="247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3016-8C92-4FC7-9885-1564865E8E0A}"/>
              </a:ext>
            </a:extLst>
          </p:cNvPr>
          <p:cNvSpPr txBox="1"/>
          <p:nvPr/>
        </p:nvSpPr>
        <p:spPr>
          <a:xfrm>
            <a:off x="8203721" y="2898476"/>
            <a:ext cx="3907766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0" b="1" err="1">
                <a:solidFill>
                  <a:srgbClr val="FFFF00"/>
                </a:solidFill>
                <a:latin typeface="Lucida Sans Unicode"/>
                <a:cs typeface="Calibri"/>
              </a:rPr>
              <a:t>sx̌áx̌paʔ</a:t>
            </a:r>
            <a:endParaRPr lang="en-US" sz="70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192BF-AB03-4C3B-B2AA-720D33B94167}"/>
              </a:ext>
            </a:extLst>
          </p:cNvPr>
          <p:cNvSpPr txBox="1"/>
          <p:nvPr/>
        </p:nvSpPr>
        <p:spPr>
          <a:xfrm>
            <a:off x="9427449" y="5790209"/>
            <a:ext cx="29275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cs typeface="Calibri"/>
              </a:rPr>
              <a:t>Paternal grandfather</a:t>
            </a:r>
          </a:p>
        </p:txBody>
      </p:sp>
      <p:pic>
        <p:nvPicPr>
          <p:cNvPr id="5" name="sxaxpa">
            <a:hlinkClick r:id="" action="ppaction://media"/>
            <a:extLst>
              <a:ext uri="{FF2B5EF4-FFF2-40B4-BE49-F238E27FC236}">
                <a16:creationId xmlns:a16="http://schemas.microsoft.com/office/drawing/2014/main" id="{1A1FB2EA-5AC9-4293-990E-E8EB966A6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91" y="590294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next to a horse&#10;&#10;Description automatically generated">
            <a:extLst>
              <a:ext uri="{FF2B5EF4-FFF2-40B4-BE49-F238E27FC236}">
                <a16:creationId xmlns:a16="http://schemas.microsoft.com/office/drawing/2014/main" id="{BF6D31AF-C14C-40FB-849F-7FF1D23D4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" r="2" b="41325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2C67F-CE69-4B21-A8EA-0127C71FCFDE}"/>
              </a:ext>
            </a:extLst>
          </p:cNvPr>
          <p:cNvSpPr txBox="1"/>
          <p:nvPr/>
        </p:nvSpPr>
        <p:spPr>
          <a:xfrm>
            <a:off x="138023" y="2438400"/>
            <a:ext cx="413780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0" b="1" err="1">
                <a:solidFill>
                  <a:srgbClr val="FFFF00"/>
                </a:solidFill>
                <a:latin typeface="Lucida Sans Unicode"/>
                <a:cs typeface="Calibri"/>
              </a:rPr>
              <a:t>łcəcʔups</a:t>
            </a:r>
            <a:endParaRPr lang="en-US" sz="7000" b="1" err="1">
              <a:latin typeface="Lucida Sans Unicod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E049F-E009-4591-AA7E-A6651DF3745E}"/>
              </a:ext>
            </a:extLst>
          </p:cNvPr>
          <p:cNvSpPr txBox="1"/>
          <p:nvPr/>
        </p:nvSpPr>
        <p:spPr>
          <a:xfrm>
            <a:off x="927879" y="399025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cs typeface="Calibri"/>
              </a:rPr>
              <a:t>Little sister</a:t>
            </a:r>
            <a:endParaRPr lang="en-US" sz="2400" b="1">
              <a:cs typeface="Calibri"/>
            </a:endParaRPr>
          </a:p>
        </p:txBody>
      </p:sp>
      <p:pic>
        <p:nvPicPr>
          <p:cNvPr id="6" name="little sister">
            <a:hlinkClick r:id="" action="ppaction://media"/>
            <a:extLst>
              <a:ext uri="{FF2B5EF4-FFF2-40B4-BE49-F238E27FC236}">
                <a16:creationId xmlns:a16="http://schemas.microsoft.com/office/drawing/2014/main" id="{76378F17-9AF0-456D-9E35-F7BD70891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198" y="589064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0AB8F87-4D37-4003-9900-64E006789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3" b="388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7A3E18-7073-47D2-BFE2-AE97AC351665}"/>
              </a:ext>
            </a:extLst>
          </p:cNvPr>
          <p:cNvSpPr txBox="1"/>
          <p:nvPr/>
        </p:nvSpPr>
        <p:spPr>
          <a:xfrm>
            <a:off x="497457" y="583721"/>
            <a:ext cx="38959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err="1">
                <a:solidFill>
                  <a:srgbClr val="FFFF00"/>
                </a:solidFill>
                <a:latin typeface="Lucida Sans Unicode"/>
                <a:cs typeface="Calibri"/>
              </a:rPr>
              <a:t>łkíkxaʔ</a:t>
            </a:r>
            <a:endParaRPr lang="en-US" sz="8000" b="1">
              <a:solidFill>
                <a:srgbClr val="FFFF00"/>
              </a:solidFill>
              <a:latin typeface="Lucida Sans Unicode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2D568-8080-4798-8E03-A7D4085B20E8}"/>
              </a:ext>
            </a:extLst>
          </p:cNvPr>
          <p:cNvSpPr txBox="1"/>
          <p:nvPr/>
        </p:nvSpPr>
        <p:spPr>
          <a:xfrm>
            <a:off x="10359426" y="538486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older sister</a:t>
            </a:r>
          </a:p>
        </p:txBody>
      </p:sp>
      <p:pic>
        <p:nvPicPr>
          <p:cNvPr id="5" name="big sister">
            <a:hlinkClick r:id="" action="ppaction://media"/>
            <a:extLst>
              <a:ext uri="{FF2B5EF4-FFF2-40B4-BE49-F238E27FC236}">
                <a16:creationId xmlns:a16="http://schemas.microsoft.com/office/drawing/2014/main" id="{4EC956E7-486C-48DD-BB6C-C00BBEFDD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907" y="598897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</cp:revision>
  <dcterms:created xsi:type="dcterms:W3CDTF">2020-12-03T20:35:37Z</dcterms:created>
  <dcterms:modified xsi:type="dcterms:W3CDTF">2021-02-25T00:44:36Z</dcterms:modified>
</cp:coreProperties>
</file>