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01" autoAdjust="0"/>
  </p:normalViewPr>
  <p:slideViewPr>
    <p:cSldViewPr>
      <p:cViewPr varScale="1">
        <p:scale>
          <a:sx n="73" d="100"/>
          <a:sy n="73" d="100"/>
        </p:scale>
        <p:origin x="129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0" d="100"/>
          <a:sy n="100" d="100"/>
        </p:scale>
        <p:origin x="-3880" y="-96"/>
      </p:cViewPr>
      <p:guideLst>
        <p:guide orient="horz" pos="2932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1A2A685C-16E8-5547-9387-A6F93B417F9C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DFD67482-9941-0246-A9AC-E2DAF9BCE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78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D87D6BD4-FFD0-C44E-A0D1-6B1B276B6DBC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41471092-B385-BC42-BB23-A2A3DDAE6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452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71092-B385-BC42-BB23-A2A3DDAE672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99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CC3-F58C-45D0-88F9-6B3FEE1FBC2C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4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CC3-F58C-45D0-88F9-6B3FEE1FBC2C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35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CC3-F58C-45D0-88F9-6B3FEE1FBC2C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6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CC3-F58C-45D0-88F9-6B3FEE1FBC2C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70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CC3-F58C-45D0-88F9-6B3FEE1FBC2C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72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CC3-F58C-45D0-88F9-6B3FEE1FBC2C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17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CC3-F58C-45D0-88F9-6B3FEE1FBC2C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64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CC3-F58C-45D0-88F9-6B3FEE1FBC2C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896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CC3-F58C-45D0-88F9-6B3FEE1FBC2C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124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CC3-F58C-45D0-88F9-6B3FEE1FBC2C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8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CC3-F58C-45D0-88F9-6B3FEE1FBC2C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9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E3CC3-F58C-45D0-88F9-6B3FEE1FBC2C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06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32157" y="1905000"/>
            <a:ext cx="26976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Personal Finance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985514" y="2819400"/>
            <a:ext cx="12021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Insurance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644546" y="3983115"/>
            <a:ext cx="187288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Presented By</a:t>
            </a:r>
          </a:p>
          <a:p>
            <a:pPr algn="ctr"/>
            <a:r>
              <a:rPr lang="en-US" sz="2400" b="1" i="1" dirty="0" smtClean="0"/>
              <a:t>Mrs. Bowden</a:t>
            </a:r>
          </a:p>
        </p:txBody>
      </p:sp>
    </p:spTree>
    <p:extLst>
      <p:ext uri="{BB962C8B-B14F-4D97-AF65-F5344CB8AC3E}">
        <p14:creationId xmlns:p14="http://schemas.microsoft.com/office/powerpoint/2010/main" val="153406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206" y="1371600"/>
            <a:ext cx="18333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WARM UP: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1905000"/>
            <a:ext cx="7962900" cy="123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Read pp. 605-608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Read pp. 613 - 618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50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206" y="1371600"/>
            <a:ext cx="23373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Today we will: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1905000"/>
            <a:ext cx="7962900" cy="1272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Explain the major characteristics of the basic types of life, health, and disability insurance.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25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206" y="1371600"/>
            <a:ext cx="2807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Health Insurance: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1905000"/>
            <a:ext cx="7962900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A plan for sharing the risk of high medical costs.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1245" y="2667000"/>
            <a:ext cx="23999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Group Insurance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" y="3200400"/>
            <a:ext cx="7962900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All of those insured have the same basic plan as in a company setting.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08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206" y="1371600"/>
            <a:ext cx="4078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Types of Health Coverage: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1905000"/>
            <a:ext cx="7962900" cy="3118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Basic Health – medical, hospital, and surgical costs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Major Medical – catastrophic expenses of a serious injury or illness ex. heart transplant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Dental and Vision – preventative care and medical care for dental and eyes – usually is an extra cost.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18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206" y="1371600"/>
            <a:ext cx="3204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Disability Insurance: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1905000"/>
            <a:ext cx="7962900" cy="4349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An insurance plan that makes regular payments usually monthly to replace income lost due to an illness or injury preventing you from being able to work.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Short term – Up to six months and Long Term - Usually for 6 months to 2 years of coverage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Amount of coverage is usually equal to a portion or percentage of your salary.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9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206" y="1371600"/>
            <a:ext cx="23522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Life Insurance: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1905000"/>
            <a:ext cx="79629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Provides funds to the beneficiaries in the event the insured dies.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Two types: </a:t>
            </a:r>
            <a:endParaRPr lang="en-US" dirty="0" smtClean="0"/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Term Life (temporary </a:t>
            </a:r>
            <a:r>
              <a:rPr lang="en-US" smtClean="0"/>
              <a:t>life ins) </a:t>
            </a:r>
            <a:r>
              <a:rPr lang="en-US" dirty="0" smtClean="0"/>
              <a:t>– a </a:t>
            </a:r>
            <a:r>
              <a:rPr lang="en-US" smtClean="0"/>
              <a:t>specific stated </a:t>
            </a:r>
            <a:r>
              <a:rPr lang="en-US" dirty="0" smtClean="0"/>
              <a:t>term for payments no savings components and the dollar amount ceases if the person lives beyond the term covered</a:t>
            </a:r>
            <a:endParaRPr lang="en-US" dirty="0"/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Permanent – last for the life of the beneficiary – usually has a savings component and regular payments and investment opportunities are included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23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206" y="1371600"/>
            <a:ext cx="1414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Activity: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1905000"/>
            <a:ext cx="7962900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Complete the exit slip and turn </a:t>
            </a:r>
            <a:r>
              <a:rPr lang="en-US" sz="2000" smtClean="0"/>
              <a:t>it 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7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3436</TotalTime>
  <Words>272</Words>
  <Application>Microsoft Office PowerPoint</Application>
  <PresentationFormat>On-screen Show (4:3)</PresentationFormat>
  <Paragraphs>29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Page Bowden</dc:creator>
  <cp:lastModifiedBy>Page Bowden</cp:lastModifiedBy>
  <cp:revision>98</cp:revision>
  <cp:lastPrinted>2016-02-22T15:40:08Z</cp:lastPrinted>
  <dcterms:created xsi:type="dcterms:W3CDTF">2014-06-13T15:15:18Z</dcterms:created>
  <dcterms:modified xsi:type="dcterms:W3CDTF">2016-02-24T14:24:53Z</dcterms:modified>
</cp:coreProperties>
</file>