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7" r:id="rId3"/>
    <p:sldId id="286" r:id="rId4"/>
    <p:sldId id="265" r:id="rId5"/>
    <p:sldId id="266" r:id="rId6"/>
    <p:sldId id="287" r:id="rId7"/>
    <p:sldId id="301" r:id="rId8"/>
    <p:sldId id="263" r:id="rId9"/>
    <p:sldId id="264" r:id="rId10"/>
    <p:sldId id="267" r:id="rId11"/>
    <p:sldId id="269" r:id="rId12"/>
    <p:sldId id="292" r:id="rId13"/>
    <p:sldId id="270" r:id="rId14"/>
    <p:sldId id="279" r:id="rId15"/>
    <p:sldId id="302" r:id="rId16"/>
    <p:sldId id="28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9050B-2E1E-0341-8C6C-9562F84661E2}" v="388" dt="2023-01-13T17:24:08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>
      <p:cViewPr varScale="1">
        <p:scale>
          <a:sx n="100" d="100"/>
          <a:sy n="100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ncaaeligibilitycenter.com/" TargetMode="External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10" Type="http://schemas.openxmlformats.org/officeDocument/2006/relationships/image" Target="../media/image46.svg"/><Relationship Id="rId4" Type="http://schemas.openxmlformats.org/officeDocument/2006/relationships/image" Target="../media/image40.svg"/><Relationship Id="rId9" Type="http://schemas.openxmlformats.org/officeDocument/2006/relationships/image" Target="../media/image4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ncaaeligibilitycenter.com/" TargetMode="External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10" Type="http://schemas.openxmlformats.org/officeDocument/2006/relationships/image" Target="../media/image46.svg"/><Relationship Id="rId4" Type="http://schemas.openxmlformats.org/officeDocument/2006/relationships/image" Target="../media/image40.svg"/><Relationship Id="rId9" Type="http://schemas.openxmlformats.org/officeDocument/2006/relationships/image" Target="../media/image4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7761D-DFAE-46B5-BD49-CAB8A51C2FD2}" type="doc">
      <dgm:prSet loTypeId="urn:microsoft.com/office/officeart/2005/8/layout/h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76B5B4-0269-402A-8D1B-15E22A481782}">
      <dgm:prSet/>
      <dgm:spPr/>
      <dgm:t>
        <a:bodyPr/>
        <a:lstStyle/>
        <a:p>
          <a:r>
            <a:rPr lang="en-US" b="1">
              <a:latin typeface="Calibri"/>
              <a:cs typeface="Calibri"/>
            </a:rPr>
            <a:t>BEFORE YOU GO</a:t>
          </a:r>
          <a:endParaRPr lang="en-US">
            <a:latin typeface="Calibri"/>
            <a:cs typeface="Calibri"/>
          </a:endParaRPr>
        </a:p>
      </dgm:t>
    </dgm:pt>
    <dgm:pt modelId="{0C98715E-71FB-407F-ABCE-1589F73F2CFA}" type="parTrans" cxnId="{E1E3CD03-67E7-416E-B20D-090FA1FA9610}">
      <dgm:prSet/>
      <dgm:spPr/>
      <dgm:t>
        <a:bodyPr/>
        <a:lstStyle/>
        <a:p>
          <a:endParaRPr lang="en-US"/>
        </a:p>
      </dgm:t>
    </dgm:pt>
    <dgm:pt modelId="{AFFDD28D-AA9E-4792-9619-DDA3EA3C5433}" type="sibTrans" cxnId="{E1E3CD03-67E7-416E-B20D-090FA1FA9610}">
      <dgm:prSet/>
      <dgm:spPr/>
      <dgm:t>
        <a:bodyPr/>
        <a:lstStyle/>
        <a:p>
          <a:endParaRPr lang="en-US"/>
        </a:p>
      </dgm:t>
    </dgm:pt>
    <dgm:pt modelId="{69C18187-28AF-4E52-9321-89EFBD0B74E8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Explore the college website/social media page, review academics, mission, clubs &amp; activities, news/updates, community engagement, admissions requirements</a:t>
          </a:r>
        </a:p>
      </dgm:t>
    </dgm:pt>
    <dgm:pt modelId="{7E573291-893D-44C0-B5A3-54DE50EF07C3}" type="parTrans" cxnId="{B8AF6F22-69F2-475E-931A-F858DE12E241}">
      <dgm:prSet/>
      <dgm:spPr/>
      <dgm:t>
        <a:bodyPr/>
        <a:lstStyle/>
        <a:p>
          <a:endParaRPr lang="en-US"/>
        </a:p>
      </dgm:t>
    </dgm:pt>
    <dgm:pt modelId="{8A4DD8B8-257C-45C6-B316-FB51A0A287AD}" type="sibTrans" cxnId="{B8AF6F22-69F2-475E-931A-F858DE12E241}">
      <dgm:prSet/>
      <dgm:spPr/>
      <dgm:t>
        <a:bodyPr/>
        <a:lstStyle/>
        <a:p>
          <a:endParaRPr lang="en-US"/>
        </a:p>
      </dgm:t>
    </dgm:pt>
    <dgm:pt modelId="{B3D07D17-CDDA-431B-9FC6-CC1407B56884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Take advantage of virtual experiences. Colleges have increased their accessibility for prospective students. Keep an eye out for information sessions, break out rooms, major-specific meetings, prospective student events, student panels, interviews, and conversations with faculty, etc.</a:t>
          </a:r>
        </a:p>
      </dgm:t>
    </dgm:pt>
    <dgm:pt modelId="{4DEC5E0B-08C0-42B8-A04F-AE4D945003B1}" type="parTrans" cxnId="{2071B6FB-2E51-4ED6-BCBC-1C5005DE7073}">
      <dgm:prSet/>
      <dgm:spPr/>
      <dgm:t>
        <a:bodyPr/>
        <a:lstStyle/>
        <a:p>
          <a:endParaRPr lang="en-US"/>
        </a:p>
      </dgm:t>
    </dgm:pt>
    <dgm:pt modelId="{6E8F8366-1D98-4E76-887D-9EB708903005}" type="sibTrans" cxnId="{2071B6FB-2E51-4ED6-BCBC-1C5005DE7073}">
      <dgm:prSet/>
      <dgm:spPr/>
      <dgm:t>
        <a:bodyPr/>
        <a:lstStyle/>
        <a:p>
          <a:endParaRPr lang="en-US"/>
        </a:p>
      </dgm:t>
    </dgm:pt>
    <dgm:pt modelId="{16F06527-389C-4645-B8B8-ACBCB2C61F5D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Consider contacting the Financial Aid office </a:t>
          </a:r>
        </a:p>
      </dgm:t>
    </dgm:pt>
    <dgm:pt modelId="{BA9AF5DA-88D5-4D5D-B3AB-6E40919E4745}" type="parTrans" cxnId="{1A7F0B97-E1B7-45FA-86A7-EED92262903F}">
      <dgm:prSet/>
      <dgm:spPr/>
      <dgm:t>
        <a:bodyPr/>
        <a:lstStyle/>
        <a:p>
          <a:endParaRPr lang="en-US"/>
        </a:p>
      </dgm:t>
    </dgm:pt>
    <dgm:pt modelId="{097F6AAA-8B05-4615-82D2-84E7BF8CB0B9}" type="sibTrans" cxnId="{1A7F0B97-E1B7-45FA-86A7-EED92262903F}">
      <dgm:prSet/>
      <dgm:spPr/>
      <dgm:t>
        <a:bodyPr/>
        <a:lstStyle/>
        <a:p>
          <a:endParaRPr lang="en-US"/>
        </a:p>
      </dgm:t>
    </dgm:pt>
    <dgm:pt modelId="{E0A396AD-7AB5-45BD-AC44-560AF904C35D}">
      <dgm:prSet/>
      <dgm:spPr/>
      <dgm:t>
        <a:bodyPr/>
        <a:lstStyle/>
        <a:p>
          <a:r>
            <a:rPr lang="en-US" b="1">
              <a:latin typeface="Calibri"/>
              <a:cs typeface="Calibri"/>
            </a:rPr>
            <a:t>WHILE THERE</a:t>
          </a:r>
          <a:endParaRPr lang="en-US">
            <a:latin typeface="Calibri"/>
            <a:cs typeface="Calibri"/>
          </a:endParaRPr>
        </a:p>
      </dgm:t>
    </dgm:pt>
    <dgm:pt modelId="{86026C76-27E9-4BE5-BC70-482B428F5081}" type="parTrans" cxnId="{A316A9A3-B4B2-4F54-99C4-491104AE2F55}">
      <dgm:prSet/>
      <dgm:spPr/>
      <dgm:t>
        <a:bodyPr/>
        <a:lstStyle/>
        <a:p>
          <a:endParaRPr lang="en-US"/>
        </a:p>
      </dgm:t>
    </dgm:pt>
    <dgm:pt modelId="{4310E49E-552D-43B1-A77A-B44D940FCE24}" type="sibTrans" cxnId="{A316A9A3-B4B2-4F54-99C4-491104AE2F55}">
      <dgm:prSet/>
      <dgm:spPr/>
      <dgm:t>
        <a:bodyPr/>
        <a:lstStyle/>
        <a:p>
          <a:endParaRPr lang="en-US"/>
        </a:p>
      </dgm:t>
    </dgm:pt>
    <dgm:pt modelId="{48229C4A-8BB7-49AF-A108-943AFA1E2A9F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Ask thoughtful and specific questions </a:t>
          </a:r>
          <a:r>
            <a:rPr lang="en-US" i="1">
              <a:latin typeface="Calibri"/>
              <a:cs typeface="Calibri"/>
            </a:rPr>
            <a:t>(see  Step-by-Step Guide)</a:t>
          </a:r>
          <a:endParaRPr lang="en-US">
            <a:latin typeface="Calibri"/>
            <a:cs typeface="Calibri"/>
          </a:endParaRPr>
        </a:p>
      </dgm:t>
    </dgm:pt>
    <dgm:pt modelId="{DA8BB111-0889-40E8-91B2-74367577E462}" type="parTrans" cxnId="{A5D85C03-A544-430E-90D6-389D540C67F2}">
      <dgm:prSet/>
      <dgm:spPr/>
      <dgm:t>
        <a:bodyPr/>
        <a:lstStyle/>
        <a:p>
          <a:endParaRPr lang="en-US"/>
        </a:p>
      </dgm:t>
    </dgm:pt>
    <dgm:pt modelId="{63DCA2CC-F1C3-4A4F-A7A8-50EBEAD4CDB1}" type="sibTrans" cxnId="{A5D85C03-A544-430E-90D6-389D540C67F2}">
      <dgm:prSet/>
      <dgm:spPr/>
      <dgm:t>
        <a:bodyPr/>
        <a:lstStyle/>
        <a:p>
          <a:endParaRPr lang="en-US"/>
        </a:p>
      </dgm:t>
    </dgm:pt>
    <dgm:pt modelId="{67C6F586-C238-45DD-96AE-FED50D667339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Take a minute to read through the student activity information boards </a:t>
          </a:r>
          <a:endParaRPr lang="en-US" i="1">
            <a:latin typeface="Calibri"/>
            <a:cs typeface="Calibri"/>
          </a:endParaRPr>
        </a:p>
      </dgm:t>
    </dgm:pt>
    <dgm:pt modelId="{22A7FC23-9D11-4E6F-BCD0-6EA8D4E9078E}" type="parTrans" cxnId="{D9092DED-5B3B-494B-BAA0-E5678FB1D2E9}">
      <dgm:prSet/>
      <dgm:spPr/>
      <dgm:t>
        <a:bodyPr/>
        <a:lstStyle/>
        <a:p>
          <a:endParaRPr lang="en-US"/>
        </a:p>
      </dgm:t>
    </dgm:pt>
    <dgm:pt modelId="{547D9987-7722-4C64-A05B-69C7DECA9A3A}" type="sibTrans" cxnId="{D9092DED-5B3B-494B-BAA0-E5678FB1D2E9}">
      <dgm:prSet/>
      <dgm:spPr/>
      <dgm:t>
        <a:bodyPr/>
        <a:lstStyle/>
        <a:p>
          <a:endParaRPr lang="en-US"/>
        </a:p>
      </dgm:t>
    </dgm:pt>
    <dgm:pt modelId="{7771CF37-63C4-4DD1-BD65-CB7BAD9EDD69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Pick up the school newspaper</a:t>
          </a:r>
        </a:p>
      </dgm:t>
    </dgm:pt>
    <dgm:pt modelId="{12F3FBD6-E376-4BB6-8FEC-54863DCA7FCC}" type="parTrans" cxnId="{E2A998B8-3D5B-4E07-BD51-B6939070CF9B}">
      <dgm:prSet/>
      <dgm:spPr/>
      <dgm:t>
        <a:bodyPr/>
        <a:lstStyle/>
        <a:p>
          <a:endParaRPr lang="en-US"/>
        </a:p>
      </dgm:t>
    </dgm:pt>
    <dgm:pt modelId="{07766100-B2E9-4355-88D9-707BFCB8EDA8}" type="sibTrans" cxnId="{E2A998B8-3D5B-4E07-BD51-B6939070CF9B}">
      <dgm:prSet/>
      <dgm:spPr/>
      <dgm:t>
        <a:bodyPr/>
        <a:lstStyle/>
        <a:p>
          <a:endParaRPr lang="en-US"/>
        </a:p>
      </dgm:t>
    </dgm:pt>
    <dgm:pt modelId="{4BB657D1-4969-4CBD-BD7B-49ABE4B7ECF4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Take pictures</a:t>
          </a:r>
        </a:p>
      </dgm:t>
    </dgm:pt>
    <dgm:pt modelId="{F8AF8FE7-42FD-43BF-B30C-1C9BCC5426B2}" type="parTrans" cxnId="{5FCFAF11-633B-4C5E-9377-68DE1C37177E}">
      <dgm:prSet/>
      <dgm:spPr/>
      <dgm:t>
        <a:bodyPr/>
        <a:lstStyle/>
        <a:p>
          <a:endParaRPr lang="en-US"/>
        </a:p>
      </dgm:t>
    </dgm:pt>
    <dgm:pt modelId="{E7D96E5A-89EE-4D44-977B-46E38B5DA2ED}" type="sibTrans" cxnId="{5FCFAF11-633B-4C5E-9377-68DE1C37177E}">
      <dgm:prSet/>
      <dgm:spPr/>
      <dgm:t>
        <a:bodyPr/>
        <a:lstStyle/>
        <a:p>
          <a:endParaRPr lang="en-US"/>
        </a:p>
      </dgm:t>
    </dgm:pt>
    <dgm:pt modelId="{6F5B12E2-33A5-4827-AB50-5BF4D7929EB2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Have lunch in a dining hall</a:t>
          </a:r>
        </a:p>
      </dgm:t>
    </dgm:pt>
    <dgm:pt modelId="{50F32B30-AD44-497A-B0DC-D4BCBE2E4422}" type="parTrans" cxnId="{DA8854D6-4B5E-40AC-871B-D273726FED06}">
      <dgm:prSet/>
      <dgm:spPr/>
      <dgm:t>
        <a:bodyPr/>
        <a:lstStyle/>
        <a:p>
          <a:endParaRPr lang="en-US"/>
        </a:p>
      </dgm:t>
    </dgm:pt>
    <dgm:pt modelId="{1623FADD-9420-4159-AD33-42577A3D6A88}" type="sibTrans" cxnId="{DA8854D6-4B5E-40AC-871B-D273726FED06}">
      <dgm:prSet/>
      <dgm:spPr/>
      <dgm:t>
        <a:bodyPr/>
        <a:lstStyle/>
        <a:p>
          <a:endParaRPr lang="en-US"/>
        </a:p>
      </dgm:t>
    </dgm:pt>
    <dgm:pt modelId="{E5894C23-6468-46D0-A798-D4E2ED9040C0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Stop by the bookstore</a:t>
          </a:r>
        </a:p>
      </dgm:t>
    </dgm:pt>
    <dgm:pt modelId="{76E834D0-496B-41B5-94AD-B2B8FDBC751A}" type="parTrans" cxnId="{607B2A3F-0FA2-4D51-8A2E-D505B1B808BF}">
      <dgm:prSet/>
      <dgm:spPr/>
      <dgm:t>
        <a:bodyPr/>
        <a:lstStyle/>
        <a:p>
          <a:endParaRPr lang="en-US"/>
        </a:p>
      </dgm:t>
    </dgm:pt>
    <dgm:pt modelId="{481D4123-6F59-48E8-9909-BFBC29A0B61B}" type="sibTrans" cxnId="{607B2A3F-0FA2-4D51-8A2E-D505B1B808BF}">
      <dgm:prSet/>
      <dgm:spPr/>
      <dgm:t>
        <a:bodyPr/>
        <a:lstStyle/>
        <a:p>
          <a:endParaRPr lang="en-US"/>
        </a:p>
      </dgm:t>
    </dgm:pt>
    <dgm:pt modelId="{1F041484-0334-42E1-BB16-0E002BDE83F9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Explore the surrounding community</a:t>
          </a:r>
        </a:p>
      </dgm:t>
    </dgm:pt>
    <dgm:pt modelId="{5568253B-C838-4085-A20E-31A5944859EA}" type="parTrans" cxnId="{EB1B3103-D6F5-4D7C-99D1-1C2187AC6FE3}">
      <dgm:prSet/>
      <dgm:spPr/>
      <dgm:t>
        <a:bodyPr/>
        <a:lstStyle/>
        <a:p>
          <a:endParaRPr lang="en-US"/>
        </a:p>
      </dgm:t>
    </dgm:pt>
    <dgm:pt modelId="{40B36794-311A-46A7-BF56-B573A2335301}" type="sibTrans" cxnId="{EB1B3103-D6F5-4D7C-99D1-1C2187AC6FE3}">
      <dgm:prSet/>
      <dgm:spPr/>
      <dgm:t>
        <a:bodyPr/>
        <a:lstStyle/>
        <a:p>
          <a:endParaRPr lang="en-US"/>
        </a:p>
      </dgm:t>
    </dgm:pt>
    <dgm:pt modelId="{139F8888-9222-49E1-AC6E-81D37D5044D3}">
      <dgm:prSet/>
      <dgm:spPr/>
      <dgm:t>
        <a:bodyPr/>
        <a:lstStyle/>
        <a:p>
          <a:r>
            <a:rPr lang="en-US" b="1">
              <a:latin typeface="Calibri"/>
              <a:cs typeface="Calibri"/>
            </a:rPr>
            <a:t>AFTER</a:t>
          </a:r>
          <a:endParaRPr lang="en-US">
            <a:latin typeface="Calibri"/>
            <a:cs typeface="Calibri"/>
          </a:endParaRPr>
        </a:p>
      </dgm:t>
    </dgm:pt>
    <dgm:pt modelId="{E619963C-D1D1-4E27-BA6F-2FABC093EA90}" type="parTrans" cxnId="{84C93F06-827A-4318-ACC5-38FD7F03F033}">
      <dgm:prSet/>
      <dgm:spPr/>
      <dgm:t>
        <a:bodyPr/>
        <a:lstStyle/>
        <a:p>
          <a:endParaRPr lang="en-US"/>
        </a:p>
      </dgm:t>
    </dgm:pt>
    <dgm:pt modelId="{8D922452-59E6-421D-9351-8083222287F3}" type="sibTrans" cxnId="{84C93F06-827A-4318-ACC5-38FD7F03F033}">
      <dgm:prSet/>
      <dgm:spPr/>
      <dgm:t>
        <a:bodyPr/>
        <a:lstStyle/>
        <a:p>
          <a:endParaRPr lang="en-US"/>
        </a:p>
      </dgm:t>
    </dgm:pt>
    <dgm:pt modelId="{DE621CAA-2CEE-4B99-823F-A8CE27DF4C9F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Keep a journal of your impressions and distinguishing factors</a:t>
          </a:r>
        </a:p>
      </dgm:t>
    </dgm:pt>
    <dgm:pt modelId="{63BD6F85-BA9A-4B91-838E-D416714B6821}" type="parTrans" cxnId="{566B0EC6-6F84-49C2-AD65-3C097ED88E01}">
      <dgm:prSet/>
      <dgm:spPr/>
      <dgm:t>
        <a:bodyPr/>
        <a:lstStyle/>
        <a:p>
          <a:endParaRPr lang="en-US"/>
        </a:p>
      </dgm:t>
    </dgm:pt>
    <dgm:pt modelId="{67A01EDF-77B5-4419-9EEA-B1AEC71585FF}" type="sibTrans" cxnId="{566B0EC6-6F84-49C2-AD65-3C097ED88E01}">
      <dgm:prSet/>
      <dgm:spPr/>
      <dgm:t>
        <a:bodyPr/>
        <a:lstStyle/>
        <a:p>
          <a:endParaRPr lang="en-US"/>
        </a:p>
      </dgm:t>
    </dgm:pt>
    <dgm:pt modelId="{BFEAE258-8B2D-4E09-82F9-E6E0C1C11F16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Take note of what is required for admissions</a:t>
          </a:r>
        </a:p>
      </dgm:t>
    </dgm:pt>
    <dgm:pt modelId="{B10476AD-5CDE-49F5-B256-B919E30D4DAD}" type="parTrans" cxnId="{23B8ECD1-DB74-4889-905F-DCFCD0FD565F}">
      <dgm:prSet/>
      <dgm:spPr/>
      <dgm:t>
        <a:bodyPr/>
        <a:lstStyle/>
        <a:p>
          <a:endParaRPr lang="en-US"/>
        </a:p>
      </dgm:t>
    </dgm:pt>
    <dgm:pt modelId="{94B83449-61C2-4684-88E1-382DEA4F76C4}" type="sibTrans" cxnId="{23B8ECD1-DB74-4889-905F-DCFCD0FD565F}">
      <dgm:prSet/>
      <dgm:spPr/>
      <dgm:t>
        <a:bodyPr/>
        <a:lstStyle/>
        <a:p>
          <a:endParaRPr lang="en-US"/>
        </a:p>
      </dgm:t>
    </dgm:pt>
    <dgm:pt modelId="{4FB67E7B-536C-4C48-A1DB-DC9E2DE4DFB3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Follow up with thank you note(s)</a:t>
          </a:r>
        </a:p>
      </dgm:t>
    </dgm:pt>
    <dgm:pt modelId="{232D4C0C-2284-4D74-B1CF-C2C520A0E0EA}" type="parTrans" cxnId="{9B5E24E2-EFD2-451F-91AD-BE11E833C947}">
      <dgm:prSet/>
      <dgm:spPr/>
      <dgm:t>
        <a:bodyPr/>
        <a:lstStyle/>
        <a:p>
          <a:endParaRPr lang="en-US"/>
        </a:p>
      </dgm:t>
    </dgm:pt>
    <dgm:pt modelId="{40ADC24E-9CAB-4A01-8B00-82BB04DE1C5D}" type="sibTrans" cxnId="{9B5E24E2-EFD2-451F-91AD-BE11E833C947}">
      <dgm:prSet/>
      <dgm:spPr/>
      <dgm:t>
        <a:bodyPr/>
        <a:lstStyle/>
        <a:p>
          <a:endParaRPr lang="en-US"/>
        </a:p>
      </dgm:t>
    </dgm:pt>
    <dgm:pt modelId="{6D70B872-42B0-454C-8F85-6C00FA3A3245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Update your counselor</a:t>
          </a:r>
          <a:r>
            <a:rPr lang="en-US"/>
            <a:t> </a:t>
          </a:r>
        </a:p>
      </dgm:t>
    </dgm:pt>
    <dgm:pt modelId="{9D277EF3-028A-437A-8074-BDEB1D27FD73}" type="parTrans" cxnId="{688AC928-B3FB-486F-8FB3-FD44B6304C7C}">
      <dgm:prSet/>
      <dgm:spPr/>
      <dgm:t>
        <a:bodyPr/>
        <a:lstStyle/>
        <a:p>
          <a:endParaRPr lang="en-US"/>
        </a:p>
      </dgm:t>
    </dgm:pt>
    <dgm:pt modelId="{3142853E-3607-41BC-9537-0BBA9601DF62}" type="sibTrans" cxnId="{688AC928-B3FB-486F-8FB3-FD44B6304C7C}">
      <dgm:prSet/>
      <dgm:spPr/>
      <dgm:t>
        <a:bodyPr/>
        <a:lstStyle/>
        <a:p>
          <a:endParaRPr lang="en-US"/>
        </a:p>
      </dgm:t>
    </dgm:pt>
    <dgm:pt modelId="{8204DA55-2396-45F4-B698-266394B9D3B0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329D3C7-FF16-4F59-A07B-6AF879C19DD2}" type="parTrans" cxnId="{8770CD0E-0C08-4D5E-BBB3-4BD87732EDF0}">
      <dgm:prSet/>
      <dgm:spPr/>
      <dgm:t>
        <a:bodyPr/>
        <a:lstStyle/>
        <a:p>
          <a:endParaRPr lang="en-US"/>
        </a:p>
      </dgm:t>
    </dgm:pt>
    <dgm:pt modelId="{38D17692-9EA6-400F-AD98-86CF0562BF49}" type="sibTrans" cxnId="{8770CD0E-0C08-4D5E-BBB3-4BD87732EDF0}">
      <dgm:prSet/>
      <dgm:spPr/>
      <dgm:t>
        <a:bodyPr/>
        <a:lstStyle/>
        <a:p>
          <a:endParaRPr lang="en-US"/>
        </a:p>
      </dgm:t>
    </dgm:pt>
    <dgm:pt modelId="{6F7F588C-A0ED-4B4D-86AC-E77EB92585D9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C00B666-9BDA-411E-B479-FEFEAADD619F}" type="parTrans" cxnId="{F299606B-0DE0-4804-B1C6-E07DEA97B178}">
      <dgm:prSet/>
      <dgm:spPr/>
      <dgm:t>
        <a:bodyPr/>
        <a:lstStyle/>
        <a:p>
          <a:endParaRPr lang="en-US"/>
        </a:p>
      </dgm:t>
    </dgm:pt>
    <dgm:pt modelId="{85E60A2F-C113-4313-90AB-C58C5E2ACCE4}" type="sibTrans" cxnId="{F299606B-0DE0-4804-B1C6-E07DEA97B178}">
      <dgm:prSet/>
      <dgm:spPr/>
      <dgm:t>
        <a:bodyPr/>
        <a:lstStyle/>
        <a:p>
          <a:endParaRPr lang="en-US"/>
        </a:p>
      </dgm:t>
    </dgm:pt>
    <dgm:pt modelId="{9DBF7EAA-2786-4C24-AF32-54DBEEAA49EE}">
      <dgm:prSet phldr="0"/>
      <dgm:spPr/>
      <dgm:t>
        <a:bodyPr/>
        <a:lstStyle/>
        <a:p>
          <a:endParaRPr lang="en-US" i="1">
            <a:latin typeface="Calibri"/>
            <a:cs typeface="Calibri"/>
          </a:endParaRPr>
        </a:p>
      </dgm:t>
    </dgm:pt>
    <dgm:pt modelId="{E7101E8B-076F-4F91-9AD8-1E286580E70E}" type="parTrans" cxnId="{07D08B65-54EB-4F00-9FC9-FB10E44EEB18}">
      <dgm:prSet/>
      <dgm:spPr/>
      <dgm:t>
        <a:bodyPr/>
        <a:lstStyle/>
        <a:p>
          <a:endParaRPr lang="en-US"/>
        </a:p>
      </dgm:t>
    </dgm:pt>
    <dgm:pt modelId="{FB528BDB-A9EE-42AF-BE2F-D9DE1F736371}" type="sibTrans" cxnId="{07D08B65-54EB-4F00-9FC9-FB10E44EEB18}">
      <dgm:prSet/>
      <dgm:spPr/>
      <dgm:t>
        <a:bodyPr/>
        <a:lstStyle/>
        <a:p>
          <a:endParaRPr lang="en-US"/>
        </a:p>
      </dgm:t>
    </dgm:pt>
    <dgm:pt modelId="{5DF0C8BA-D1D6-45FA-9651-4CB4C0816D4C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FFA6BEA-47CB-4C36-B754-CE9F41607926}" type="parTrans" cxnId="{66EB2696-749C-475A-A6D7-4F2C7EF93565}">
      <dgm:prSet/>
      <dgm:spPr/>
      <dgm:t>
        <a:bodyPr/>
        <a:lstStyle/>
        <a:p>
          <a:endParaRPr lang="en-US"/>
        </a:p>
      </dgm:t>
    </dgm:pt>
    <dgm:pt modelId="{28087E54-BDC5-4431-A33C-A6D2EBB10953}" type="sibTrans" cxnId="{66EB2696-749C-475A-A6D7-4F2C7EF93565}">
      <dgm:prSet/>
      <dgm:spPr/>
      <dgm:t>
        <a:bodyPr/>
        <a:lstStyle/>
        <a:p>
          <a:endParaRPr lang="en-US"/>
        </a:p>
      </dgm:t>
    </dgm:pt>
    <dgm:pt modelId="{97C17E78-C25A-4452-A2F1-3E388FAB0B38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F5C96C-517B-4142-B47F-2FCCFF7B7B8B}" type="parTrans" cxnId="{3EB008F8-4E44-4BDE-91B7-954F139F61FA}">
      <dgm:prSet/>
      <dgm:spPr/>
      <dgm:t>
        <a:bodyPr/>
        <a:lstStyle/>
        <a:p>
          <a:endParaRPr lang="en-US"/>
        </a:p>
      </dgm:t>
    </dgm:pt>
    <dgm:pt modelId="{CA43403C-B9B9-4021-8792-70B24BC3ED3D}" type="sibTrans" cxnId="{3EB008F8-4E44-4BDE-91B7-954F139F61FA}">
      <dgm:prSet/>
      <dgm:spPr/>
      <dgm:t>
        <a:bodyPr/>
        <a:lstStyle/>
        <a:p>
          <a:endParaRPr lang="en-US"/>
        </a:p>
      </dgm:t>
    </dgm:pt>
    <dgm:pt modelId="{8378CDAC-D06C-4D9C-954E-19FE32D1E84D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9E60E84-3730-429B-A674-9C93DB04478D}" type="parTrans" cxnId="{DF049D08-2F65-4E4A-80FE-AFCB99588E12}">
      <dgm:prSet/>
      <dgm:spPr/>
      <dgm:t>
        <a:bodyPr/>
        <a:lstStyle/>
        <a:p>
          <a:endParaRPr lang="en-US"/>
        </a:p>
      </dgm:t>
    </dgm:pt>
    <dgm:pt modelId="{9BCFE8A5-516D-4C08-BF82-926EECBCC923}" type="sibTrans" cxnId="{DF049D08-2F65-4E4A-80FE-AFCB99588E12}">
      <dgm:prSet/>
      <dgm:spPr/>
      <dgm:t>
        <a:bodyPr/>
        <a:lstStyle/>
        <a:p>
          <a:endParaRPr lang="en-US"/>
        </a:p>
      </dgm:t>
    </dgm:pt>
    <dgm:pt modelId="{79D5E2A7-D8EF-4493-8B48-0A89E15DF987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A6B0B64-1021-46FF-B19D-5935162C7280}" type="parTrans" cxnId="{E6D2BB7C-722E-4996-A320-045415E0A1FD}">
      <dgm:prSet/>
      <dgm:spPr/>
      <dgm:t>
        <a:bodyPr/>
        <a:lstStyle/>
        <a:p>
          <a:endParaRPr lang="en-US"/>
        </a:p>
      </dgm:t>
    </dgm:pt>
    <dgm:pt modelId="{FE41781B-2A5E-4127-82D5-DC2F57AD8B1A}" type="sibTrans" cxnId="{E6D2BB7C-722E-4996-A320-045415E0A1FD}">
      <dgm:prSet/>
      <dgm:spPr/>
      <dgm:t>
        <a:bodyPr/>
        <a:lstStyle/>
        <a:p>
          <a:endParaRPr lang="en-US"/>
        </a:p>
      </dgm:t>
    </dgm:pt>
    <dgm:pt modelId="{BF1E6705-7C4D-45A5-80E8-8A425B662422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E7B57D2-FF93-40AC-A774-66932830F703}" type="parTrans" cxnId="{C34BDF20-C0A1-44C6-BAE8-66AD3DBFD446}">
      <dgm:prSet/>
      <dgm:spPr/>
      <dgm:t>
        <a:bodyPr/>
        <a:lstStyle/>
        <a:p>
          <a:endParaRPr lang="en-US"/>
        </a:p>
      </dgm:t>
    </dgm:pt>
    <dgm:pt modelId="{E7575F93-2E9A-4B30-9C1F-9927F57F9116}" type="sibTrans" cxnId="{C34BDF20-C0A1-44C6-BAE8-66AD3DBFD446}">
      <dgm:prSet/>
      <dgm:spPr/>
      <dgm:t>
        <a:bodyPr/>
        <a:lstStyle/>
        <a:p>
          <a:endParaRPr lang="en-US"/>
        </a:p>
      </dgm:t>
    </dgm:pt>
    <dgm:pt modelId="{A9B502BD-7A06-4A28-9BB5-19E826288F2C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2B1DA41-74CD-44F7-8E73-6CE21F1B8AF4}" type="parTrans" cxnId="{3C96404C-EF7E-449A-B47B-273AC5FF3D67}">
      <dgm:prSet/>
      <dgm:spPr/>
      <dgm:t>
        <a:bodyPr/>
        <a:lstStyle/>
        <a:p>
          <a:endParaRPr lang="en-US"/>
        </a:p>
      </dgm:t>
    </dgm:pt>
    <dgm:pt modelId="{BB9E653A-2281-4F8C-80C9-5B1559FB47AA}" type="sibTrans" cxnId="{3C96404C-EF7E-449A-B47B-273AC5FF3D67}">
      <dgm:prSet/>
      <dgm:spPr/>
      <dgm:t>
        <a:bodyPr/>
        <a:lstStyle/>
        <a:p>
          <a:endParaRPr lang="en-US"/>
        </a:p>
      </dgm:t>
    </dgm:pt>
    <dgm:pt modelId="{ED298ED3-679C-4FF2-A69F-B6FE53718F09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47FFBE2-2942-41EE-B5C2-6E3F96CA8315}" type="parTrans" cxnId="{8900AA6B-9D56-4EF1-861F-D3D155AB36DD}">
      <dgm:prSet/>
      <dgm:spPr/>
      <dgm:t>
        <a:bodyPr/>
        <a:lstStyle/>
        <a:p>
          <a:endParaRPr lang="en-US"/>
        </a:p>
      </dgm:t>
    </dgm:pt>
    <dgm:pt modelId="{9D34C60B-2FBA-472F-9AD2-FBBDA6583B65}" type="sibTrans" cxnId="{8900AA6B-9D56-4EF1-861F-D3D155AB36DD}">
      <dgm:prSet/>
      <dgm:spPr/>
      <dgm:t>
        <a:bodyPr/>
        <a:lstStyle/>
        <a:p>
          <a:endParaRPr lang="en-US"/>
        </a:p>
      </dgm:t>
    </dgm:pt>
    <dgm:pt modelId="{4FF994FF-080A-4ED2-8242-81441283F1A9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B0C2B81-AD1E-4E17-A109-2EC89BE6704B}" type="parTrans" cxnId="{BD89F721-FB87-456E-BEBE-B91802F463E4}">
      <dgm:prSet/>
      <dgm:spPr/>
      <dgm:t>
        <a:bodyPr/>
        <a:lstStyle/>
        <a:p>
          <a:endParaRPr lang="en-US"/>
        </a:p>
      </dgm:t>
    </dgm:pt>
    <dgm:pt modelId="{4296BF67-6E66-46B3-B7C1-78CFA7AE6280}" type="sibTrans" cxnId="{BD89F721-FB87-456E-BEBE-B91802F463E4}">
      <dgm:prSet/>
      <dgm:spPr/>
      <dgm:t>
        <a:bodyPr/>
        <a:lstStyle/>
        <a:p>
          <a:endParaRPr lang="en-US"/>
        </a:p>
      </dgm:t>
    </dgm:pt>
    <dgm:pt modelId="{FF83EA3B-163D-48AD-8598-3EA7F4917F55}" type="pres">
      <dgm:prSet presAssocID="{E167761D-DFAE-46B5-BD49-CAB8A51C2FD2}" presName="Name0" presStyleCnt="0">
        <dgm:presLayoutVars>
          <dgm:dir/>
          <dgm:animLvl val="lvl"/>
          <dgm:resizeHandles val="exact"/>
        </dgm:presLayoutVars>
      </dgm:prSet>
      <dgm:spPr/>
    </dgm:pt>
    <dgm:pt modelId="{8DD56FDE-55DE-4CDA-B87B-584023B09F16}" type="pres">
      <dgm:prSet presAssocID="{9D76B5B4-0269-402A-8D1B-15E22A481782}" presName="composite" presStyleCnt="0"/>
      <dgm:spPr/>
    </dgm:pt>
    <dgm:pt modelId="{29E77229-1198-4401-9240-BAD74E31499A}" type="pres">
      <dgm:prSet presAssocID="{9D76B5B4-0269-402A-8D1B-15E22A48178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A43E136-0F77-40F9-88E9-E3F38547AB97}" type="pres">
      <dgm:prSet presAssocID="{9D76B5B4-0269-402A-8D1B-15E22A481782}" presName="desTx" presStyleLbl="alignAccFollowNode1" presStyleIdx="0" presStyleCnt="3">
        <dgm:presLayoutVars>
          <dgm:bulletEnabled val="1"/>
        </dgm:presLayoutVars>
      </dgm:prSet>
      <dgm:spPr/>
    </dgm:pt>
    <dgm:pt modelId="{7829ED04-0FEB-4715-9E77-5AB0261E5EF6}" type="pres">
      <dgm:prSet presAssocID="{AFFDD28D-AA9E-4792-9619-DDA3EA3C5433}" presName="space" presStyleCnt="0"/>
      <dgm:spPr/>
    </dgm:pt>
    <dgm:pt modelId="{5FA049B6-E5E5-4441-9092-77AB69D3B58D}" type="pres">
      <dgm:prSet presAssocID="{E0A396AD-7AB5-45BD-AC44-560AF904C35D}" presName="composite" presStyleCnt="0"/>
      <dgm:spPr/>
    </dgm:pt>
    <dgm:pt modelId="{4B7AC64A-48D4-4454-B5D5-90D2B355ADBE}" type="pres">
      <dgm:prSet presAssocID="{E0A396AD-7AB5-45BD-AC44-560AF904C35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06516F-DCAA-4C13-9D79-486869199A02}" type="pres">
      <dgm:prSet presAssocID="{E0A396AD-7AB5-45BD-AC44-560AF904C35D}" presName="desTx" presStyleLbl="alignAccFollowNode1" presStyleIdx="1" presStyleCnt="3">
        <dgm:presLayoutVars>
          <dgm:bulletEnabled val="1"/>
        </dgm:presLayoutVars>
      </dgm:prSet>
      <dgm:spPr/>
    </dgm:pt>
    <dgm:pt modelId="{B448E7AF-8099-4F23-8B78-479AA706C5AF}" type="pres">
      <dgm:prSet presAssocID="{4310E49E-552D-43B1-A77A-B44D940FCE24}" presName="space" presStyleCnt="0"/>
      <dgm:spPr/>
    </dgm:pt>
    <dgm:pt modelId="{7D15F02E-64BB-40E8-8569-A26E40600557}" type="pres">
      <dgm:prSet presAssocID="{139F8888-9222-49E1-AC6E-81D37D5044D3}" presName="composite" presStyleCnt="0"/>
      <dgm:spPr/>
    </dgm:pt>
    <dgm:pt modelId="{CE97DA2D-41BD-40E8-BAD0-41BC6A8C07E7}" type="pres">
      <dgm:prSet presAssocID="{139F8888-9222-49E1-AC6E-81D37D5044D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9202C54-1D79-423B-8CF3-B9C00D74F284}" type="pres">
      <dgm:prSet presAssocID="{139F8888-9222-49E1-AC6E-81D37D5044D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B1B3103-D6F5-4D7C-99D1-1C2187AC6FE3}" srcId="{E0A396AD-7AB5-45BD-AC44-560AF904C35D}" destId="{1F041484-0334-42E1-BB16-0E002BDE83F9}" srcOrd="12" destOrd="0" parTransId="{5568253B-C838-4085-A20E-31A5944859EA}" sibTransId="{40B36794-311A-46A7-BF56-B573A2335301}"/>
    <dgm:cxn modelId="{A5D85C03-A544-430E-90D6-389D540C67F2}" srcId="{E0A396AD-7AB5-45BD-AC44-560AF904C35D}" destId="{48229C4A-8BB7-49AF-A108-943AFA1E2A9F}" srcOrd="0" destOrd="0" parTransId="{DA8BB111-0889-40E8-91B2-74367577E462}" sibTransId="{63DCA2CC-F1C3-4A4F-A7A8-50EBEAD4CDB1}"/>
    <dgm:cxn modelId="{E1E3CD03-67E7-416E-B20D-090FA1FA9610}" srcId="{E167761D-DFAE-46B5-BD49-CAB8A51C2FD2}" destId="{9D76B5B4-0269-402A-8D1B-15E22A481782}" srcOrd="0" destOrd="0" parTransId="{0C98715E-71FB-407F-ABCE-1589F73F2CFA}" sibTransId="{AFFDD28D-AA9E-4792-9619-DDA3EA3C5433}"/>
    <dgm:cxn modelId="{BC878E04-1450-4EB5-89D3-50ED6F9AECEC}" type="presOf" srcId="{BFEAE258-8B2D-4E09-82F9-E6E0C1C11F16}" destId="{39202C54-1D79-423B-8CF3-B9C00D74F284}" srcOrd="0" destOrd="2" presId="urn:microsoft.com/office/officeart/2005/8/layout/hList1"/>
    <dgm:cxn modelId="{4E109005-765D-42F1-8623-EB12DEEF3EB8}" type="presOf" srcId="{6D70B872-42B0-454C-8F85-6C00FA3A3245}" destId="{39202C54-1D79-423B-8CF3-B9C00D74F284}" srcOrd="0" destOrd="6" presId="urn:microsoft.com/office/officeart/2005/8/layout/hList1"/>
    <dgm:cxn modelId="{84C93F06-827A-4318-ACC5-38FD7F03F033}" srcId="{E167761D-DFAE-46B5-BD49-CAB8A51C2FD2}" destId="{139F8888-9222-49E1-AC6E-81D37D5044D3}" srcOrd="2" destOrd="0" parTransId="{E619963C-D1D1-4E27-BA6F-2FABC093EA90}" sibTransId="{8D922452-59E6-421D-9351-8083222287F3}"/>
    <dgm:cxn modelId="{DF049D08-2F65-4E4A-80FE-AFCB99588E12}" srcId="{E0A396AD-7AB5-45BD-AC44-560AF904C35D}" destId="{8378CDAC-D06C-4D9C-954E-19FE32D1E84D}" srcOrd="7" destOrd="0" parTransId="{E9E60E84-3730-429B-A674-9C93DB04478D}" sibTransId="{9BCFE8A5-516D-4C08-BF82-926EECBCC923}"/>
    <dgm:cxn modelId="{DD65560E-490B-48BF-9396-BC4171F757CA}" type="presOf" srcId="{9DBF7EAA-2786-4C24-AF32-54DBEEAA49EE}" destId="{E006516F-DCAA-4C13-9D79-486869199A02}" srcOrd="0" destOrd="1" presId="urn:microsoft.com/office/officeart/2005/8/layout/hList1"/>
    <dgm:cxn modelId="{8770CD0E-0C08-4D5E-BBB3-4BD87732EDF0}" srcId="{139F8888-9222-49E1-AC6E-81D37D5044D3}" destId="{8204DA55-2396-45F4-B698-266394B9D3B0}" srcOrd="1" destOrd="0" parTransId="{F329D3C7-FF16-4F59-A07B-6AF879C19DD2}" sibTransId="{38D17692-9EA6-400F-AD98-86CF0562BF49}"/>
    <dgm:cxn modelId="{28FD3610-8307-4A21-99C7-2C41AC4CDEA9}" type="presOf" srcId="{97C17E78-C25A-4452-A2F1-3E388FAB0B38}" destId="{E006516F-DCAA-4C13-9D79-486869199A02}" srcOrd="0" destOrd="5" presId="urn:microsoft.com/office/officeart/2005/8/layout/hList1"/>
    <dgm:cxn modelId="{5FCFAF11-633B-4C5E-9377-68DE1C37177E}" srcId="{E0A396AD-7AB5-45BD-AC44-560AF904C35D}" destId="{4BB657D1-4969-4CBD-BD7B-49ABE4B7ECF4}" srcOrd="6" destOrd="0" parTransId="{F8AF8FE7-42FD-43BF-B30C-1C9BCC5426B2}" sibTransId="{E7D96E5A-89EE-4D44-977B-46E38B5DA2ED}"/>
    <dgm:cxn modelId="{C34BDF20-C0A1-44C6-BAE8-66AD3DBFD446}" srcId="{9D76B5B4-0269-402A-8D1B-15E22A481782}" destId="{BF1E6705-7C4D-45A5-80E8-8A425B662422}" srcOrd="1" destOrd="0" parTransId="{9E7B57D2-FF93-40AC-A774-66932830F703}" sibTransId="{E7575F93-2E9A-4B30-9C1F-9927F57F9116}"/>
    <dgm:cxn modelId="{BD89F721-FB87-456E-BEBE-B91802F463E4}" srcId="{139F8888-9222-49E1-AC6E-81D37D5044D3}" destId="{4FF994FF-080A-4ED2-8242-81441283F1A9}" srcOrd="5" destOrd="0" parTransId="{9B0C2B81-AD1E-4E17-A109-2EC89BE6704B}" sibTransId="{4296BF67-6E66-46B3-B7C1-78CFA7AE6280}"/>
    <dgm:cxn modelId="{B8AF6F22-69F2-475E-931A-F858DE12E241}" srcId="{9D76B5B4-0269-402A-8D1B-15E22A481782}" destId="{69C18187-28AF-4E52-9321-89EFBD0B74E8}" srcOrd="0" destOrd="0" parTransId="{7E573291-893D-44C0-B5A3-54DE50EF07C3}" sibTransId="{8A4DD8B8-257C-45C6-B316-FB51A0A287AD}"/>
    <dgm:cxn modelId="{426DA326-88F6-4E79-ABAB-BD6BBE0182D7}" type="presOf" srcId="{1F041484-0334-42E1-BB16-0E002BDE83F9}" destId="{E006516F-DCAA-4C13-9D79-486869199A02}" srcOrd="0" destOrd="12" presId="urn:microsoft.com/office/officeart/2005/8/layout/hList1"/>
    <dgm:cxn modelId="{688AC928-B3FB-486F-8FB3-FD44B6304C7C}" srcId="{139F8888-9222-49E1-AC6E-81D37D5044D3}" destId="{6D70B872-42B0-454C-8F85-6C00FA3A3245}" srcOrd="6" destOrd="0" parTransId="{9D277EF3-028A-437A-8074-BDEB1D27FD73}" sibTransId="{3142853E-3607-41BC-9537-0BBA9601DF62}"/>
    <dgm:cxn modelId="{A0015A36-2AFE-4013-906E-A27D7716E565}" type="presOf" srcId="{79D5E2A7-D8EF-4493-8B48-0A89E15DF987}" destId="{E006516F-DCAA-4C13-9D79-486869199A02}" srcOrd="0" destOrd="11" presId="urn:microsoft.com/office/officeart/2005/8/layout/hList1"/>
    <dgm:cxn modelId="{607B2A3F-0FA2-4D51-8A2E-D505B1B808BF}" srcId="{E0A396AD-7AB5-45BD-AC44-560AF904C35D}" destId="{E5894C23-6468-46D0-A798-D4E2ED9040C0}" srcOrd="10" destOrd="0" parTransId="{76E834D0-496B-41B5-94AD-B2B8FDBC751A}" sibTransId="{481D4123-6F59-48E8-9909-BFBC29A0B61B}"/>
    <dgm:cxn modelId="{14F4595E-7D98-41DC-AD03-2E3FE67EEF8E}" type="presOf" srcId="{69C18187-28AF-4E52-9321-89EFBD0B74E8}" destId="{9A43E136-0F77-40F9-88E9-E3F38547AB97}" srcOrd="0" destOrd="0" presId="urn:microsoft.com/office/officeart/2005/8/layout/hList1"/>
    <dgm:cxn modelId="{10D9D263-95DC-454B-92CE-4F4D9806821F}" type="presOf" srcId="{4FB67E7B-536C-4C48-A1DB-DC9E2DE4DFB3}" destId="{39202C54-1D79-423B-8CF3-B9C00D74F284}" srcOrd="0" destOrd="4" presId="urn:microsoft.com/office/officeart/2005/8/layout/hList1"/>
    <dgm:cxn modelId="{07D08B65-54EB-4F00-9FC9-FB10E44EEB18}" srcId="{E0A396AD-7AB5-45BD-AC44-560AF904C35D}" destId="{9DBF7EAA-2786-4C24-AF32-54DBEEAA49EE}" srcOrd="1" destOrd="0" parTransId="{E7101E8B-076F-4F91-9AD8-1E286580E70E}" sibTransId="{FB528BDB-A9EE-42AF-BE2F-D9DE1F736371}"/>
    <dgm:cxn modelId="{F299606B-0DE0-4804-B1C6-E07DEA97B178}" srcId="{139F8888-9222-49E1-AC6E-81D37D5044D3}" destId="{6F7F588C-A0ED-4B4D-86AC-E77EB92585D9}" srcOrd="3" destOrd="0" parTransId="{1C00B666-9BDA-411E-B479-FEFEAADD619F}" sibTransId="{85E60A2F-C113-4313-90AB-C58C5E2ACCE4}"/>
    <dgm:cxn modelId="{8900AA6B-9D56-4EF1-861F-D3D155AB36DD}" srcId="{E0A396AD-7AB5-45BD-AC44-560AF904C35D}" destId="{ED298ED3-679C-4FF2-A69F-B6FE53718F09}" srcOrd="9" destOrd="0" parTransId="{947FFBE2-2942-41EE-B5C2-6E3F96CA8315}" sibTransId="{9D34C60B-2FBA-472F-9AD2-FBBDA6583B65}"/>
    <dgm:cxn modelId="{3C96404C-EF7E-449A-B47B-273AC5FF3D67}" srcId="{9D76B5B4-0269-402A-8D1B-15E22A481782}" destId="{A9B502BD-7A06-4A28-9BB5-19E826288F2C}" srcOrd="3" destOrd="0" parTransId="{62B1DA41-74CD-44F7-8E73-6CE21F1B8AF4}" sibTransId="{BB9E653A-2281-4F8C-80C9-5B1559FB47AA}"/>
    <dgm:cxn modelId="{1BA64A6F-A18D-467A-9881-B7D706FE0512}" type="presOf" srcId="{5DF0C8BA-D1D6-45FA-9651-4CB4C0816D4C}" destId="{E006516F-DCAA-4C13-9D79-486869199A02}" srcOrd="0" destOrd="3" presId="urn:microsoft.com/office/officeart/2005/8/layout/hList1"/>
    <dgm:cxn modelId="{92450456-D984-4A33-8CF1-DD3A77FCC89C}" type="presOf" srcId="{4FF994FF-080A-4ED2-8242-81441283F1A9}" destId="{39202C54-1D79-423B-8CF3-B9C00D74F284}" srcOrd="0" destOrd="5" presId="urn:microsoft.com/office/officeart/2005/8/layout/hList1"/>
    <dgm:cxn modelId="{5BE47256-79EE-4FC6-9D78-E7C94A768CBD}" type="presOf" srcId="{DE621CAA-2CEE-4B99-823F-A8CE27DF4C9F}" destId="{39202C54-1D79-423B-8CF3-B9C00D74F284}" srcOrd="0" destOrd="0" presId="urn:microsoft.com/office/officeart/2005/8/layout/hList1"/>
    <dgm:cxn modelId="{83AFCD76-A005-4211-8C26-7F13734F78EA}" type="presOf" srcId="{139F8888-9222-49E1-AC6E-81D37D5044D3}" destId="{CE97DA2D-41BD-40E8-BAD0-41BC6A8C07E7}" srcOrd="0" destOrd="0" presId="urn:microsoft.com/office/officeart/2005/8/layout/hList1"/>
    <dgm:cxn modelId="{E35EF376-8CC4-488D-A76B-D27DFC4E67F9}" type="presOf" srcId="{B3D07D17-CDDA-431B-9FC6-CC1407B56884}" destId="{9A43E136-0F77-40F9-88E9-E3F38547AB97}" srcOrd="0" destOrd="2" presId="urn:microsoft.com/office/officeart/2005/8/layout/hList1"/>
    <dgm:cxn modelId="{A9532859-510B-436E-8D61-EDE4C04EF619}" type="presOf" srcId="{16F06527-389C-4645-B8B8-ACBCB2C61F5D}" destId="{9A43E136-0F77-40F9-88E9-E3F38547AB97}" srcOrd="0" destOrd="4" presId="urn:microsoft.com/office/officeart/2005/8/layout/hList1"/>
    <dgm:cxn modelId="{E6D2BB7C-722E-4996-A320-045415E0A1FD}" srcId="{E0A396AD-7AB5-45BD-AC44-560AF904C35D}" destId="{79D5E2A7-D8EF-4493-8B48-0A89E15DF987}" srcOrd="11" destOrd="0" parTransId="{2A6B0B64-1021-46FF-B19D-5935162C7280}" sibTransId="{FE41781B-2A5E-4127-82D5-DC2F57AD8B1A}"/>
    <dgm:cxn modelId="{546F6D7F-17D4-4E84-A558-BA4FC0315222}" type="presOf" srcId="{4BB657D1-4969-4CBD-BD7B-49ABE4B7ECF4}" destId="{E006516F-DCAA-4C13-9D79-486869199A02}" srcOrd="0" destOrd="6" presId="urn:microsoft.com/office/officeart/2005/8/layout/hList1"/>
    <dgm:cxn modelId="{01C38E87-2A59-46D0-B5C7-A982DEA1B479}" type="presOf" srcId="{ED298ED3-679C-4FF2-A69F-B6FE53718F09}" destId="{E006516F-DCAA-4C13-9D79-486869199A02}" srcOrd="0" destOrd="9" presId="urn:microsoft.com/office/officeart/2005/8/layout/hList1"/>
    <dgm:cxn modelId="{A6E20B96-F7C3-49ED-B0F4-0B1E8C1E769B}" type="presOf" srcId="{48229C4A-8BB7-49AF-A108-943AFA1E2A9F}" destId="{E006516F-DCAA-4C13-9D79-486869199A02}" srcOrd="0" destOrd="0" presId="urn:microsoft.com/office/officeart/2005/8/layout/hList1"/>
    <dgm:cxn modelId="{66EB2696-749C-475A-A6D7-4F2C7EF93565}" srcId="{E0A396AD-7AB5-45BD-AC44-560AF904C35D}" destId="{5DF0C8BA-D1D6-45FA-9651-4CB4C0816D4C}" srcOrd="3" destOrd="0" parTransId="{CFFA6BEA-47CB-4C36-B754-CE9F41607926}" sibTransId="{28087E54-BDC5-4431-A33C-A6D2EBB10953}"/>
    <dgm:cxn modelId="{1A7F0B97-E1B7-45FA-86A7-EED92262903F}" srcId="{9D76B5B4-0269-402A-8D1B-15E22A481782}" destId="{16F06527-389C-4645-B8B8-ACBCB2C61F5D}" srcOrd="4" destOrd="0" parTransId="{BA9AF5DA-88D5-4D5D-B3AB-6E40919E4745}" sibTransId="{097F6AAA-8B05-4615-82D2-84E7BF8CB0B9}"/>
    <dgm:cxn modelId="{FB3FDBA1-36BD-4EF0-AC29-B292D959E27D}" type="presOf" srcId="{A9B502BD-7A06-4A28-9BB5-19E826288F2C}" destId="{9A43E136-0F77-40F9-88E9-E3F38547AB97}" srcOrd="0" destOrd="3" presId="urn:microsoft.com/office/officeart/2005/8/layout/hList1"/>
    <dgm:cxn modelId="{A316A9A3-B4B2-4F54-99C4-491104AE2F55}" srcId="{E167761D-DFAE-46B5-BD49-CAB8A51C2FD2}" destId="{E0A396AD-7AB5-45BD-AC44-560AF904C35D}" srcOrd="1" destOrd="0" parTransId="{86026C76-27E9-4BE5-BC70-482B428F5081}" sibTransId="{4310E49E-552D-43B1-A77A-B44D940FCE24}"/>
    <dgm:cxn modelId="{E22133AA-B4EB-40BB-B548-30F6825EB811}" type="presOf" srcId="{E5894C23-6468-46D0-A798-D4E2ED9040C0}" destId="{E006516F-DCAA-4C13-9D79-486869199A02}" srcOrd="0" destOrd="10" presId="urn:microsoft.com/office/officeart/2005/8/layout/hList1"/>
    <dgm:cxn modelId="{5860A1AD-69E7-4566-B733-5E5E83D15A16}" type="presOf" srcId="{E0A396AD-7AB5-45BD-AC44-560AF904C35D}" destId="{4B7AC64A-48D4-4454-B5D5-90D2B355ADBE}" srcOrd="0" destOrd="0" presId="urn:microsoft.com/office/officeart/2005/8/layout/hList1"/>
    <dgm:cxn modelId="{F29033B6-CB49-4C46-BF5F-7CCDA0CF476D}" type="presOf" srcId="{6F5B12E2-33A5-4827-AB50-5BF4D7929EB2}" destId="{E006516F-DCAA-4C13-9D79-486869199A02}" srcOrd="0" destOrd="8" presId="urn:microsoft.com/office/officeart/2005/8/layout/hList1"/>
    <dgm:cxn modelId="{E2A998B8-3D5B-4E07-BD51-B6939070CF9B}" srcId="{E0A396AD-7AB5-45BD-AC44-560AF904C35D}" destId="{7771CF37-63C4-4DD1-BD65-CB7BAD9EDD69}" srcOrd="4" destOrd="0" parTransId="{12F3FBD6-E376-4BB6-8FEC-54863DCA7FCC}" sibTransId="{07766100-B2E9-4355-88D9-707BFCB8EDA8}"/>
    <dgm:cxn modelId="{566B0EC6-6F84-49C2-AD65-3C097ED88E01}" srcId="{139F8888-9222-49E1-AC6E-81D37D5044D3}" destId="{DE621CAA-2CEE-4B99-823F-A8CE27DF4C9F}" srcOrd="0" destOrd="0" parTransId="{63BD6F85-BA9A-4B91-838E-D416714B6821}" sibTransId="{67A01EDF-77B5-4419-9EEA-B1AEC71585FF}"/>
    <dgm:cxn modelId="{078FEAC8-F450-4511-BE6D-68BA9D54A1D8}" type="presOf" srcId="{67C6F586-C238-45DD-96AE-FED50D667339}" destId="{E006516F-DCAA-4C13-9D79-486869199A02}" srcOrd="0" destOrd="2" presId="urn:microsoft.com/office/officeart/2005/8/layout/hList1"/>
    <dgm:cxn modelId="{23B8ECD1-DB74-4889-905F-DCFCD0FD565F}" srcId="{139F8888-9222-49E1-AC6E-81D37D5044D3}" destId="{BFEAE258-8B2D-4E09-82F9-E6E0C1C11F16}" srcOrd="2" destOrd="0" parTransId="{B10476AD-5CDE-49F5-B256-B919E30D4DAD}" sibTransId="{94B83449-61C2-4684-88E1-382DEA4F76C4}"/>
    <dgm:cxn modelId="{EFE7BAD2-22CC-4798-9556-C3F4C3899B1A}" type="presOf" srcId="{9D76B5B4-0269-402A-8D1B-15E22A481782}" destId="{29E77229-1198-4401-9240-BAD74E31499A}" srcOrd="0" destOrd="0" presId="urn:microsoft.com/office/officeart/2005/8/layout/hList1"/>
    <dgm:cxn modelId="{DA8854D6-4B5E-40AC-871B-D273726FED06}" srcId="{E0A396AD-7AB5-45BD-AC44-560AF904C35D}" destId="{6F5B12E2-33A5-4827-AB50-5BF4D7929EB2}" srcOrd="8" destOrd="0" parTransId="{50F32B30-AD44-497A-B0DC-D4BCBE2E4422}" sibTransId="{1623FADD-9420-4159-AD33-42577A3D6A88}"/>
    <dgm:cxn modelId="{BF3763D9-2D5C-493E-8F0C-79CFA180A4E8}" type="presOf" srcId="{8204DA55-2396-45F4-B698-266394B9D3B0}" destId="{39202C54-1D79-423B-8CF3-B9C00D74F284}" srcOrd="0" destOrd="1" presId="urn:microsoft.com/office/officeart/2005/8/layout/hList1"/>
    <dgm:cxn modelId="{9B5E24E2-EFD2-451F-91AD-BE11E833C947}" srcId="{139F8888-9222-49E1-AC6E-81D37D5044D3}" destId="{4FB67E7B-536C-4C48-A1DB-DC9E2DE4DFB3}" srcOrd="4" destOrd="0" parTransId="{232D4C0C-2284-4D74-B1CF-C2C520A0E0EA}" sibTransId="{40ADC24E-9CAB-4A01-8B00-82BB04DE1C5D}"/>
    <dgm:cxn modelId="{3F2095EB-257F-452F-96D1-D2F9D5AC8F31}" type="presOf" srcId="{7771CF37-63C4-4DD1-BD65-CB7BAD9EDD69}" destId="{E006516F-DCAA-4C13-9D79-486869199A02}" srcOrd="0" destOrd="4" presId="urn:microsoft.com/office/officeart/2005/8/layout/hList1"/>
    <dgm:cxn modelId="{D9092DED-5B3B-494B-BAA0-E5678FB1D2E9}" srcId="{E0A396AD-7AB5-45BD-AC44-560AF904C35D}" destId="{67C6F586-C238-45DD-96AE-FED50D667339}" srcOrd="2" destOrd="0" parTransId="{22A7FC23-9D11-4E6F-BCD0-6EA8D4E9078E}" sibTransId="{547D9987-7722-4C64-A05B-69C7DECA9A3A}"/>
    <dgm:cxn modelId="{E873C2F5-176D-4DA0-AA47-8ADCDC935C81}" type="presOf" srcId="{8378CDAC-D06C-4D9C-954E-19FE32D1E84D}" destId="{E006516F-DCAA-4C13-9D79-486869199A02}" srcOrd="0" destOrd="7" presId="urn:microsoft.com/office/officeart/2005/8/layout/hList1"/>
    <dgm:cxn modelId="{FF18B8F6-2D35-4590-88B0-713EA066742D}" type="presOf" srcId="{6F7F588C-A0ED-4B4D-86AC-E77EB92585D9}" destId="{39202C54-1D79-423B-8CF3-B9C00D74F284}" srcOrd="0" destOrd="3" presId="urn:microsoft.com/office/officeart/2005/8/layout/hList1"/>
    <dgm:cxn modelId="{3EB008F8-4E44-4BDE-91B7-954F139F61FA}" srcId="{E0A396AD-7AB5-45BD-AC44-560AF904C35D}" destId="{97C17E78-C25A-4452-A2F1-3E388FAB0B38}" srcOrd="5" destOrd="0" parTransId="{66F5C96C-517B-4142-B47F-2FCCFF7B7B8B}" sibTransId="{CA43403C-B9B9-4021-8792-70B24BC3ED3D}"/>
    <dgm:cxn modelId="{2071B6FB-2E51-4ED6-BCBC-1C5005DE7073}" srcId="{9D76B5B4-0269-402A-8D1B-15E22A481782}" destId="{B3D07D17-CDDA-431B-9FC6-CC1407B56884}" srcOrd="2" destOrd="0" parTransId="{4DEC5E0B-08C0-42B8-A04F-AE4D945003B1}" sibTransId="{6E8F8366-1D98-4E76-887D-9EB708903005}"/>
    <dgm:cxn modelId="{E51AC2FB-37A7-469C-9007-9021D478CF6A}" type="presOf" srcId="{E167761D-DFAE-46B5-BD49-CAB8A51C2FD2}" destId="{FF83EA3B-163D-48AD-8598-3EA7F4917F55}" srcOrd="0" destOrd="0" presId="urn:microsoft.com/office/officeart/2005/8/layout/hList1"/>
    <dgm:cxn modelId="{31720AFE-07CC-4036-AD7D-246B44AA6DE8}" type="presOf" srcId="{BF1E6705-7C4D-45A5-80E8-8A425B662422}" destId="{9A43E136-0F77-40F9-88E9-E3F38547AB97}" srcOrd="0" destOrd="1" presId="urn:microsoft.com/office/officeart/2005/8/layout/hList1"/>
    <dgm:cxn modelId="{77877B56-495C-403D-834D-097A07014706}" type="presParOf" srcId="{FF83EA3B-163D-48AD-8598-3EA7F4917F55}" destId="{8DD56FDE-55DE-4CDA-B87B-584023B09F16}" srcOrd="0" destOrd="0" presId="urn:microsoft.com/office/officeart/2005/8/layout/hList1"/>
    <dgm:cxn modelId="{F3AC0ED8-57E8-4066-A75E-86122567FDC3}" type="presParOf" srcId="{8DD56FDE-55DE-4CDA-B87B-584023B09F16}" destId="{29E77229-1198-4401-9240-BAD74E31499A}" srcOrd="0" destOrd="0" presId="urn:microsoft.com/office/officeart/2005/8/layout/hList1"/>
    <dgm:cxn modelId="{EDF0DAA0-EB7F-4D6B-AD68-D27175455AD1}" type="presParOf" srcId="{8DD56FDE-55DE-4CDA-B87B-584023B09F16}" destId="{9A43E136-0F77-40F9-88E9-E3F38547AB97}" srcOrd="1" destOrd="0" presId="urn:microsoft.com/office/officeart/2005/8/layout/hList1"/>
    <dgm:cxn modelId="{C69F9369-C768-4BC9-BC4F-0ECC18F54A1A}" type="presParOf" srcId="{FF83EA3B-163D-48AD-8598-3EA7F4917F55}" destId="{7829ED04-0FEB-4715-9E77-5AB0261E5EF6}" srcOrd="1" destOrd="0" presId="urn:microsoft.com/office/officeart/2005/8/layout/hList1"/>
    <dgm:cxn modelId="{C784E391-E95F-4019-9606-828F6EEDD286}" type="presParOf" srcId="{FF83EA3B-163D-48AD-8598-3EA7F4917F55}" destId="{5FA049B6-E5E5-4441-9092-77AB69D3B58D}" srcOrd="2" destOrd="0" presId="urn:microsoft.com/office/officeart/2005/8/layout/hList1"/>
    <dgm:cxn modelId="{8B26F7E3-3655-42DD-ADD2-6E7970006F90}" type="presParOf" srcId="{5FA049B6-E5E5-4441-9092-77AB69D3B58D}" destId="{4B7AC64A-48D4-4454-B5D5-90D2B355ADBE}" srcOrd="0" destOrd="0" presId="urn:microsoft.com/office/officeart/2005/8/layout/hList1"/>
    <dgm:cxn modelId="{F2F326B5-122E-4B36-A17C-4F7124AE8978}" type="presParOf" srcId="{5FA049B6-E5E5-4441-9092-77AB69D3B58D}" destId="{E006516F-DCAA-4C13-9D79-486869199A02}" srcOrd="1" destOrd="0" presId="urn:microsoft.com/office/officeart/2005/8/layout/hList1"/>
    <dgm:cxn modelId="{2D817BDC-8F87-420A-A60B-FC9257BC3AC4}" type="presParOf" srcId="{FF83EA3B-163D-48AD-8598-3EA7F4917F55}" destId="{B448E7AF-8099-4F23-8B78-479AA706C5AF}" srcOrd="3" destOrd="0" presId="urn:microsoft.com/office/officeart/2005/8/layout/hList1"/>
    <dgm:cxn modelId="{092E5013-8028-4E46-BA1C-B773B80C7F76}" type="presParOf" srcId="{FF83EA3B-163D-48AD-8598-3EA7F4917F55}" destId="{7D15F02E-64BB-40E8-8569-A26E40600557}" srcOrd="4" destOrd="0" presId="urn:microsoft.com/office/officeart/2005/8/layout/hList1"/>
    <dgm:cxn modelId="{54D038C1-4D38-4A04-8A81-BB7D900D4594}" type="presParOf" srcId="{7D15F02E-64BB-40E8-8569-A26E40600557}" destId="{CE97DA2D-41BD-40E8-BAD0-41BC6A8C07E7}" srcOrd="0" destOrd="0" presId="urn:microsoft.com/office/officeart/2005/8/layout/hList1"/>
    <dgm:cxn modelId="{E313DB63-F66B-4E8A-9D93-B79A65A82D35}" type="presParOf" srcId="{7D15F02E-64BB-40E8-8569-A26E40600557}" destId="{39202C54-1D79-423B-8CF3-B9C00D74F2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05539-3548-451F-8262-1467E07FCBBA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43312D-3592-4C01-8352-90AB51906DC7}">
      <dgm:prSet/>
      <dgm:spPr/>
      <dgm:t>
        <a:bodyPr/>
        <a:lstStyle/>
        <a:p>
          <a:r>
            <a:rPr lang="en-US">
              <a:latin typeface="+mn-lt"/>
              <a:cs typeface="Calibri"/>
            </a:rPr>
            <a:t>Select</a:t>
          </a:r>
        </a:p>
      </dgm:t>
    </dgm:pt>
    <dgm:pt modelId="{D415AA6B-BBD2-456D-85EC-A98D556DEC20}" type="parTrans" cxnId="{F0285F14-51BF-40E1-9D04-57C07ACDED0C}">
      <dgm:prSet/>
      <dgm:spPr/>
      <dgm:t>
        <a:bodyPr/>
        <a:lstStyle/>
        <a:p>
          <a:endParaRPr lang="en-US"/>
        </a:p>
      </dgm:t>
    </dgm:pt>
    <dgm:pt modelId="{BE0F8842-8745-43F9-88D5-E61CEA45D899}" type="sibTrans" cxnId="{F0285F14-51BF-40E1-9D04-57C07ACDED0C}">
      <dgm:prSet/>
      <dgm:spPr/>
      <dgm:t>
        <a:bodyPr/>
        <a:lstStyle/>
        <a:p>
          <a:endParaRPr lang="en-US"/>
        </a:p>
      </dgm:t>
    </dgm:pt>
    <dgm:pt modelId="{2E7277FA-9F73-44BE-BE90-17D3A142E40B}">
      <dgm:prSet custT="1"/>
      <dgm:spPr/>
      <dgm:t>
        <a:bodyPr/>
        <a:lstStyle/>
        <a:p>
          <a:r>
            <a:rPr lang="en-US" sz="1400">
              <a:latin typeface="Calibri"/>
              <a:cs typeface="Calibri"/>
            </a:rPr>
            <a:t>Select a level of rigor based on strengths, interests and goals</a:t>
          </a:r>
        </a:p>
      </dgm:t>
    </dgm:pt>
    <dgm:pt modelId="{F8A9786D-2BE0-4E38-8235-B93248586EB1}" type="parTrans" cxnId="{106D1BDA-DC97-4F63-B981-15C62F9EFB09}">
      <dgm:prSet/>
      <dgm:spPr/>
      <dgm:t>
        <a:bodyPr/>
        <a:lstStyle/>
        <a:p>
          <a:endParaRPr lang="en-US"/>
        </a:p>
      </dgm:t>
    </dgm:pt>
    <dgm:pt modelId="{2DFE03C9-F1BB-46A7-B1FB-0D89A0BD3BB5}" type="sibTrans" cxnId="{106D1BDA-DC97-4F63-B981-15C62F9EFB09}">
      <dgm:prSet/>
      <dgm:spPr/>
      <dgm:t>
        <a:bodyPr/>
        <a:lstStyle/>
        <a:p>
          <a:endParaRPr lang="en-US"/>
        </a:p>
      </dgm:t>
    </dgm:pt>
    <dgm:pt modelId="{79B7DA6C-A5E2-43E9-934A-77EF1DA7FD36}">
      <dgm:prSet/>
      <dgm:spPr/>
      <dgm:t>
        <a:bodyPr/>
        <a:lstStyle/>
        <a:p>
          <a:r>
            <a:rPr lang="en-US"/>
            <a:t>Position</a:t>
          </a:r>
        </a:p>
      </dgm:t>
    </dgm:pt>
    <dgm:pt modelId="{5CBC458A-3BB6-445D-BA3C-BDFDC322C016}" type="parTrans" cxnId="{4FC77A07-AB46-4CAB-973E-42CBBF1785F0}">
      <dgm:prSet/>
      <dgm:spPr/>
      <dgm:t>
        <a:bodyPr/>
        <a:lstStyle/>
        <a:p>
          <a:endParaRPr lang="en-US"/>
        </a:p>
      </dgm:t>
    </dgm:pt>
    <dgm:pt modelId="{67ED8C96-689A-47E0-81D6-A87A730C420F}" type="sibTrans" cxnId="{4FC77A07-AB46-4CAB-973E-42CBBF1785F0}">
      <dgm:prSet/>
      <dgm:spPr/>
      <dgm:t>
        <a:bodyPr/>
        <a:lstStyle/>
        <a:p>
          <a:endParaRPr lang="en-US"/>
        </a:p>
      </dgm:t>
    </dgm:pt>
    <dgm:pt modelId="{60F7046A-789A-45D6-8EEF-5497342E4EE1}">
      <dgm:prSet custT="1"/>
      <dgm:spPr/>
      <dgm:t>
        <a:bodyPr/>
        <a:lstStyle/>
        <a:p>
          <a:r>
            <a:rPr lang="en-US" sz="1400">
              <a:latin typeface="Calibri"/>
              <a:cs typeface="Calibri"/>
            </a:rPr>
            <a:t>Position yourself well for the application process</a:t>
          </a:r>
        </a:p>
      </dgm:t>
    </dgm:pt>
    <dgm:pt modelId="{0D613A51-EE13-4D12-AC8F-65B000520627}" type="parTrans" cxnId="{5E901777-816D-4B0A-B8B1-ED5E1E8AF70A}">
      <dgm:prSet/>
      <dgm:spPr/>
      <dgm:t>
        <a:bodyPr/>
        <a:lstStyle/>
        <a:p>
          <a:endParaRPr lang="en-US"/>
        </a:p>
      </dgm:t>
    </dgm:pt>
    <dgm:pt modelId="{31A27B98-5554-4E2B-BF99-487CF590876A}" type="sibTrans" cxnId="{5E901777-816D-4B0A-B8B1-ED5E1E8AF70A}">
      <dgm:prSet/>
      <dgm:spPr/>
      <dgm:t>
        <a:bodyPr/>
        <a:lstStyle/>
        <a:p>
          <a:endParaRPr lang="en-US"/>
        </a:p>
      </dgm:t>
    </dgm:pt>
    <dgm:pt modelId="{76CB846E-9368-4A3D-8C2F-A1E4D05AE803}">
      <dgm:prSet/>
      <dgm:spPr/>
      <dgm:t>
        <a:bodyPr/>
        <a:lstStyle/>
        <a:p>
          <a:r>
            <a:rPr lang="en-US"/>
            <a:t>Find</a:t>
          </a:r>
        </a:p>
      </dgm:t>
    </dgm:pt>
    <dgm:pt modelId="{C986C52F-1EFE-4C52-A060-C0EF49E86F5C}" type="parTrans" cxnId="{5474D5F6-9594-46D4-BA28-F710C845580C}">
      <dgm:prSet/>
      <dgm:spPr/>
      <dgm:t>
        <a:bodyPr/>
        <a:lstStyle/>
        <a:p>
          <a:endParaRPr lang="en-US"/>
        </a:p>
      </dgm:t>
    </dgm:pt>
    <dgm:pt modelId="{6A7AAC08-DFA0-4A1E-BA05-01F6FE17D914}" type="sibTrans" cxnId="{5474D5F6-9594-46D4-BA28-F710C845580C}">
      <dgm:prSet/>
      <dgm:spPr/>
      <dgm:t>
        <a:bodyPr/>
        <a:lstStyle/>
        <a:p>
          <a:endParaRPr lang="en-US"/>
        </a:p>
      </dgm:t>
    </dgm:pt>
    <dgm:pt modelId="{312D5894-0027-4D9D-9C56-1D0EA2128109}">
      <dgm:prSet custT="1"/>
      <dgm:spPr/>
      <dgm:t>
        <a:bodyPr/>
        <a:lstStyle/>
        <a:p>
          <a:r>
            <a:rPr lang="en-US" sz="1400">
              <a:latin typeface="Calibri"/>
              <a:cs typeface="Calibri"/>
            </a:rPr>
            <a:t>Find a balance</a:t>
          </a:r>
        </a:p>
      </dgm:t>
    </dgm:pt>
    <dgm:pt modelId="{76FCB5AF-D5B3-4710-8A76-7BF5B4AC5A8D}" type="parTrans" cxnId="{C97C4C68-8B22-43F4-A6B5-EF676D141011}">
      <dgm:prSet/>
      <dgm:spPr/>
      <dgm:t>
        <a:bodyPr/>
        <a:lstStyle/>
        <a:p>
          <a:endParaRPr lang="en-US"/>
        </a:p>
      </dgm:t>
    </dgm:pt>
    <dgm:pt modelId="{2ADE4543-7DC4-4C7D-BF53-FFDAEC00C90A}" type="sibTrans" cxnId="{C97C4C68-8B22-43F4-A6B5-EF676D141011}">
      <dgm:prSet/>
      <dgm:spPr/>
      <dgm:t>
        <a:bodyPr/>
        <a:lstStyle/>
        <a:p>
          <a:endParaRPr lang="en-US"/>
        </a:p>
      </dgm:t>
    </dgm:pt>
    <dgm:pt modelId="{E0945D5D-8321-40D7-BFA1-E7D631C43E29}">
      <dgm:prSet/>
      <dgm:spPr/>
      <dgm:t>
        <a:bodyPr/>
        <a:lstStyle/>
        <a:p>
          <a:r>
            <a:rPr lang="en-US"/>
            <a:t>Consider</a:t>
          </a:r>
        </a:p>
      </dgm:t>
    </dgm:pt>
    <dgm:pt modelId="{6B62044D-5498-40B7-98AE-041B692193F3}" type="parTrans" cxnId="{A2085FC9-0642-48EB-963D-D97284F7933F}">
      <dgm:prSet/>
      <dgm:spPr/>
      <dgm:t>
        <a:bodyPr/>
        <a:lstStyle/>
        <a:p>
          <a:endParaRPr lang="en-US"/>
        </a:p>
      </dgm:t>
    </dgm:pt>
    <dgm:pt modelId="{BBE79A19-3325-4F76-BE7F-748A8078F4F9}" type="sibTrans" cxnId="{A2085FC9-0642-48EB-963D-D97284F7933F}">
      <dgm:prSet/>
      <dgm:spPr/>
      <dgm:t>
        <a:bodyPr/>
        <a:lstStyle/>
        <a:p>
          <a:endParaRPr lang="en-US"/>
        </a:p>
      </dgm:t>
    </dgm:pt>
    <dgm:pt modelId="{66C1307E-1183-42B0-B7F1-6061AA62E68A}">
      <dgm:prSet custT="1"/>
      <dgm:spPr/>
      <dgm:t>
        <a:bodyPr/>
        <a:lstStyle/>
        <a:p>
          <a:pPr rtl="0"/>
          <a:r>
            <a:rPr lang="en-US" sz="1400">
              <a:latin typeface="Calibri"/>
              <a:cs typeface="Calibri"/>
            </a:rPr>
            <a:t>Consider carefully your choices- dropping a class or changing a level will require you to inform colleges of the change. </a:t>
          </a:r>
        </a:p>
      </dgm:t>
    </dgm:pt>
    <dgm:pt modelId="{686F9953-272D-4CCB-B81F-2DD8D891918E}" type="parTrans" cxnId="{F1A6E49E-FC96-4674-99FC-1A9050E6B7C6}">
      <dgm:prSet/>
      <dgm:spPr/>
      <dgm:t>
        <a:bodyPr/>
        <a:lstStyle/>
        <a:p>
          <a:endParaRPr lang="en-US"/>
        </a:p>
      </dgm:t>
    </dgm:pt>
    <dgm:pt modelId="{495C5021-EF07-40EC-9D6B-3118B41858AB}" type="sibTrans" cxnId="{F1A6E49E-FC96-4674-99FC-1A9050E6B7C6}">
      <dgm:prSet/>
      <dgm:spPr/>
      <dgm:t>
        <a:bodyPr/>
        <a:lstStyle/>
        <a:p>
          <a:endParaRPr lang="en-US"/>
        </a:p>
      </dgm:t>
    </dgm:pt>
    <dgm:pt modelId="{BCDB9A8F-C68E-4EDD-B8F7-003203849475}">
      <dgm:prSet phldr="0" custT="1"/>
      <dgm:spPr/>
      <dgm:t>
        <a:bodyPr/>
        <a:lstStyle/>
        <a:p>
          <a:r>
            <a:rPr lang="en-US" sz="1600">
              <a:latin typeface="Rockwell"/>
            </a:rPr>
            <a:t>Remember</a:t>
          </a:r>
        </a:p>
      </dgm:t>
    </dgm:pt>
    <dgm:pt modelId="{58629397-3B83-4A2C-882E-50AE6C58EEB7}" type="parTrans" cxnId="{9D3E981F-E3F7-481F-B7EF-E631F25C9E96}">
      <dgm:prSet/>
      <dgm:spPr/>
      <dgm:t>
        <a:bodyPr/>
        <a:lstStyle/>
        <a:p>
          <a:endParaRPr lang="en-US"/>
        </a:p>
      </dgm:t>
    </dgm:pt>
    <dgm:pt modelId="{11711B48-0853-4D22-B030-ADF9C675F8B9}" type="sibTrans" cxnId="{9D3E981F-E3F7-481F-B7EF-E631F25C9E96}">
      <dgm:prSet/>
      <dgm:spPr/>
      <dgm:t>
        <a:bodyPr/>
        <a:lstStyle/>
        <a:p>
          <a:endParaRPr lang="en-US"/>
        </a:p>
      </dgm:t>
    </dgm:pt>
    <dgm:pt modelId="{53AFAE35-588E-407A-9082-CDCE57C97CB4}">
      <dgm:prSet custT="1"/>
      <dgm:spPr/>
      <dgm:t>
        <a:bodyPr/>
        <a:lstStyle/>
        <a:p>
          <a:pPr rtl="0"/>
          <a:r>
            <a:rPr lang="en-US" sz="1400">
              <a:latin typeface="Calibri"/>
              <a:cs typeface="Calibri"/>
            </a:rPr>
            <a:t>Economics &amp; Participation in Government must be a part of your schedule (NYS requirement)</a:t>
          </a:r>
        </a:p>
      </dgm:t>
    </dgm:pt>
    <dgm:pt modelId="{72E2A9E1-9FC1-44FB-9F5C-9F4E0E86A0C3}" type="parTrans" cxnId="{FF073409-4891-431F-85F1-EE0A41973301}">
      <dgm:prSet/>
      <dgm:spPr/>
      <dgm:t>
        <a:bodyPr/>
        <a:lstStyle/>
        <a:p>
          <a:endParaRPr lang="en-US"/>
        </a:p>
      </dgm:t>
    </dgm:pt>
    <dgm:pt modelId="{393B8D7C-12B0-493E-B668-FE08E0CDE5A5}" type="sibTrans" cxnId="{FF073409-4891-431F-85F1-EE0A41973301}">
      <dgm:prSet/>
      <dgm:spPr/>
      <dgm:t>
        <a:bodyPr/>
        <a:lstStyle/>
        <a:p>
          <a:endParaRPr lang="en-US"/>
        </a:p>
      </dgm:t>
    </dgm:pt>
    <dgm:pt modelId="{982DD36F-460C-4B69-A7CC-B793801E1742}" type="pres">
      <dgm:prSet presAssocID="{54705539-3548-451F-8262-1467E07FCBBA}" presName="Name0" presStyleCnt="0">
        <dgm:presLayoutVars>
          <dgm:dir/>
          <dgm:animLvl val="lvl"/>
          <dgm:resizeHandles val="exact"/>
        </dgm:presLayoutVars>
      </dgm:prSet>
      <dgm:spPr/>
    </dgm:pt>
    <dgm:pt modelId="{FCFC717C-9BD8-4E7C-8D3B-D45AE8635CD9}" type="pres">
      <dgm:prSet presAssocID="{BCDB9A8F-C68E-4EDD-B8F7-003203849475}" presName="boxAndChildren" presStyleCnt="0"/>
      <dgm:spPr/>
    </dgm:pt>
    <dgm:pt modelId="{F2E10FA5-F79B-4E6C-BA61-8BCCB36BD4F8}" type="pres">
      <dgm:prSet presAssocID="{BCDB9A8F-C68E-4EDD-B8F7-003203849475}" presName="parentTextBox" presStyleLbl="alignNode1" presStyleIdx="0" presStyleCnt="5" custScaleX="121758"/>
      <dgm:spPr/>
    </dgm:pt>
    <dgm:pt modelId="{CDF8CAE8-382E-47F5-AB70-BED017A419E9}" type="pres">
      <dgm:prSet presAssocID="{BCDB9A8F-C68E-4EDD-B8F7-003203849475}" presName="descendantBox" presStyleLbl="bgAccFollowNode1" presStyleIdx="0" presStyleCnt="5"/>
      <dgm:spPr/>
    </dgm:pt>
    <dgm:pt modelId="{3DAACE3A-7234-4473-ADCE-41F62A0E0DFA}" type="pres">
      <dgm:prSet presAssocID="{BBE79A19-3325-4F76-BE7F-748A8078F4F9}" presName="sp" presStyleCnt="0"/>
      <dgm:spPr/>
    </dgm:pt>
    <dgm:pt modelId="{02439B10-4163-4C34-B1C7-88213FE58B52}" type="pres">
      <dgm:prSet presAssocID="{E0945D5D-8321-40D7-BFA1-E7D631C43E29}" presName="arrowAndChildren" presStyleCnt="0"/>
      <dgm:spPr/>
    </dgm:pt>
    <dgm:pt modelId="{11E3EEFC-396A-4417-9EF1-DCA00BC5E7A9}" type="pres">
      <dgm:prSet presAssocID="{E0945D5D-8321-40D7-BFA1-E7D631C43E29}" presName="parentTextArrow" presStyleLbl="node1" presStyleIdx="0" presStyleCnt="0"/>
      <dgm:spPr/>
    </dgm:pt>
    <dgm:pt modelId="{678640E9-CED1-435A-8281-D127D4FABCD6}" type="pres">
      <dgm:prSet presAssocID="{E0945D5D-8321-40D7-BFA1-E7D631C43E29}" presName="arrow" presStyleLbl="alignNode1" presStyleIdx="1" presStyleCnt="5" custScaleX="104678"/>
      <dgm:spPr/>
    </dgm:pt>
    <dgm:pt modelId="{0BE9B923-F2AB-484E-B014-2440903D40DE}" type="pres">
      <dgm:prSet presAssocID="{E0945D5D-8321-40D7-BFA1-E7D631C43E29}" presName="descendantArrow" presStyleLbl="bgAccFollowNode1" presStyleIdx="1" presStyleCnt="5"/>
      <dgm:spPr/>
    </dgm:pt>
    <dgm:pt modelId="{FF1DB83B-8BAD-44AE-8D57-C156311FADC8}" type="pres">
      <dgm:prSet presAssocID="{6A7AAC08-DFA0-4A1E-BA05-01F6FE17D914}" presName="sp" presStyleCnt="0"/>
      <dgm:spPr/>
    </dgm:pt>
    <dgm:pt modelId="{358FED9E-432C-4CCF-9FF3-048A3D2910C0}" type="pres">
      <dgm:prSet presAssocID="{76CB846E-9368-4A3D-8C2F-A1E4D05AE803}" presName="arrowAndChildren" presStyleCnt="0"/>
      <dgm:spPr/>
    </dgm:pt>
    <dgm:pt modelId="{F2138F6A-51B0-4185-BAA9-83B3CC056CC2}" type="pres">
      <dgm:prSet presAssocID="{76CB846E-9368-4A3D-8C2F-A1E4D05AE803}" presName="parentTextArrow" presStyleLbl="node1" presStyleIdx="0" presStyleCnt="0"/>
      <dgm:spPr/>
    </dgm:pt>
    <dgm:pt modelId="{FB5B7F1C-71FE-4239-A9A0-5A2CC7F6F2FE}" type="pres">
      <dgm:prSet presAssocID="{76CB846E-9368-4A3D-8C2F-A1E4D05AE803}" presName="arrow" presStyleLbl="alignNode1" presStyleIdx="2" presStyleCnt="5"/>
      <dgm:spPr/>
    </dgm:pt>
    <dgm:pt modelId="{BA5B29AD-520F-4DAE-B543-410829BB633C}" type="pres">
      <dgm:prSet presAssocID="{76CB846E-9368-4A3D-8C2F-A1E4D05AE803}" presName="descendantArrow" presStyleLbl="bgAccFollowNode1" presStyleIdx="2" presStyleCnt="5"/>
      <dgm:spPr/>
    </dgm:pt>
    <dgm:pt modelId="{3947BF7B-55FA-4FAC-AC75-C014CB0CA93A}" type="pres">
      <dgm:prSet presAssocID="{67ED8C96-689A-47E0-81D6-A87A730C420F}" presName="sp" presStyleCnt="0"/>
      <dgm:spPr/>
    </dgm:pt>
    <dgm:pt modelId="{E01921B9-6F32-400E-834E-751B4EDD28B4}" type="pres">
      <dgm:prSet presAssocID="{79B7DA6C-A5E2-43E9-934A-77EF1DA7FD36}" presName="arrowAndChildren" presStyleCnt="0"/>
      <dgm:spPr/>
    </dgm:pt>
    <dgm:pt modelId="{C12F942B-4B84-4420-A70A-85BF1EF664F3}" type="pres">
      <dgm:prSet presAssocID="{79B7DA6C-A5E2-43E9-934A-77EF1DA7FD36}" presName="parentTextArrow" presStyleLbl="node1" presStyleIdx="0" presStyleCnt="0"/>
      <dgm:spPr/>
    </dgm:pt>
    <dgm:pt modelId="{5333639C-E698-4201-BEAC-06936FA89150}" type="pres">
      <dgm:prSet presAssocID="{79B7DA6C-A5E2-43E9-934A-77EF1DA7FD36}" presName="arrow" presStyleLbl="alignNode1" presStyleIdx="3" presStyleCnt="5"/>
      <dgm:spPr/>
    </dgm:pt>
    <dgm:pt modelId="{C6102764-4F03-4F1C-BE3A-666C4DF0ADA2}" type="pres">
      <dgm:prSet presAssocID="{79B7DA6C-A5E2-43E9-934A-77EF1DA7FD36}" presName="descendantArrow" presStyleLbl="bgAccFollowNode1" presStyleIdx="3" presStyleCnt="5"/>
      <dgm:spPr/>
    </dgm:pt>
    <dgm:pt modelId="{D7FA41E9-4B70-4825-AD77-53C0CB23E635}" type="pres">
      <dgm:prSet presAssocID="{BE0F8842-8745-43F9-88D5-E61CEA45D899}" presName="sp" presStyleCnt="0"/>
      <dgm:spPr/>
    </dgm:pt>
    <dgm:pt modelId="{DD292DE5-7112-4175-AFCB-B92A055F2DA0}" type="pres">
      <dgm:prSet presAssocID="{0A43312D-3592-4C01-8352-90AB51906DC7}" presName="arrowAndChildren" presStyleCnt="0"/>
      <dgm:spPr/>
    </dgm:pt>
    <dgm:pt modelId="{9CC6ABBA-B883-484A-A2D3-1002A9D34E1A}" type="pres">
      <dgm:prSet presAssocID="{0A43312D-3592-4C01-8352-90AB51906DC7}" presName="parentTextArrow" presStyleLbl="node1" presStyleIdx="0" presStyleCnt="0"/>
      <dgm:spPr/>
    </dgm:pt>
    <dgm:pt modelId="{E5452613-D291-4674-B3FF-19CB9190F910}" type="pres">
      <dgm:prSet presAssocID="{0A43312D-3592-4C01-8352-90AB51906DC7}" presName="arrow" presStyleLbl="alignNode1" presStyleIdx="4" presStyleCnt="5"/>
      <dgm:spPr/>
    </dgm:pt>
    <dgm:pt modelId="{B2B8D4E9-BA43-439E-BE23-FA74235798F4}" type="pres">
      <dgm:prSet presAssocID="{0A43312D-3592-4C01-8352-90AB51906DC7}" presName="descendantArrow" presStyleLbl="bgAccFollowNode1" presStyleIdx="4" presStyleCnt="5"/>
      <dgm:spPr/>
    </dgm:pt>
  </dgm:ptLst>
  <dgm:cxnLst>
    <dgm:cxn modelId="{4FC77A07-AB46-4CAB-973E-42CBBF1785F0}" srcId="{54705539-3548-451F-8262-1467E07FCBBA}" destId="{79B7DA6C-A5E2-43E9-934A-77EF1DA7FD36}" srcOrd="1" destOrd="0" parTransId="{5CBC458A-3BB6-445D-BA3C-BDFDC322C016}" sibTransId="{67ED8C96-689A-47E0-81D6-A87A730C420F}"/>
    <dgm:cxn modelId="{FF073409-4891-431F-85F1-EE0A41973301}" srcId="{BCDB9A8F-C68E-4EDD-B8F7-003203849475}" destId="{53AFAE35-588E-407A-9082-CDCE57C97CB4}" srcOrd="0" destOrd="0" parTransId="{72E2A9E1-9FC1-44FB-9F5C-9F4E0E86A0C3}" sibTransId="{393B8D7C-12B0-493E-B668-FE08E0CDE5A5}"/>
    <dgm:cxn modelId="{21008413-8366-45C9-9FE1-A6B7BF4DC639}" type="presOf" srcId="{76CB846E-9368-4A3D-8C2F-A1E4D05AE803}" destId="{FB5B7F1C-71FE-4239-A9A0-5A2CC7F6F2FE}" srcOrd="1" destOrd="0" presId="urn:microsoft.com/office/officeart/2016/7/layout/VerticalDownArrowProcess"/>
    <dgm:cxn modelId="{F0285F14-51BF-40E1-9D04-57C07ACDED0C}" srcId="{54705539-3548-451F-8262-1467E07FCBBA}" destId="{0A43312D-3592-4C01-8352-90AB51906DC7}" srcOrd="0" destOrd="0" parTransId="{D415AA6B-BBD2-456D-85EC-A98D556DEC20}" sibTransId="{BE0F8842-8745-43F9-88D5-E61CEA45D899}"/>
    <dgm:cxn modelId="{B246591C-5500-4B16-A57C-F2F02A6BDC7E}" type="presOf" srcId="{53AFAE35-588E-407A-9082-CDCE57C97CB4}" destId="{CDF8CAE8-382E-47F5-AB70-BED017A419E9}" srcOrd="0" destOrd="0" presId="urn:microsoft.com/office/officeart/2016/7/layout/VerticalDownArrowProcess"/>
    <dgm:cxn modelId="{9D3E981F-E3F7-481F-B7EF-E631F25C9E96}" srcId="{54705539-3548-451F-8262-1467E07FCBBA}" destId="{BCDB9A8F-C68E-4EDD-B8F7-003203849475}" srcOrd="4" destOrd="0" parTransId="{58629397-3B83-4A2C-882E-50AE6C58EEB7}" sibTransId="{11711B48-0853-4D22-B030-ADF9C675F8B9}"/>
    <dgm:cxn modelId="{87DB7A31-189A-42B7-9E74-DE584614A4D6}" type="presOf" srcId="{66C1307E-1183-42B0-B7F1-6061AA62E68A}" destId="{0BE9B923-F2AB-484E-B014-2440903D40DE}" srcOrd="0" destOrd="0" presId="urn:microsoft.com/office/officeart/2016/7/layout/VerticalDownArrowProcess"/>
    <dgm:cxn modelId="{F12D9040-28CF-46CB-894C-975EBEED58AE}" type="presOf" srcId="{79B7DA6C-A5E2-43E9-934A-77EF1DA7FD36}" destId="{C12F942B-4B84-4420-A70A-85BF1EF664F3}" srcOrd="0" destOrd="0" presId="urn:microsoft.com/office/officeart/2016/7/layout/VerticalDownArrowProcess"/>
    <dgm:cxn modelId="{3EF6705B-E05A-46D0-84E5-84D65EC2773B}" type="presOf" srcId="{312D5894-0027-4D9D-9C56-1D0EA2128109}" destId="{BA5B29AD-520F-4DAE-B543-410829BB633C}" srcOrd="0" destOrd="0" presId="urn:microsoft.com/office/officeart/2016/7/layout/VerticalDownArrowProcess"/>
    <dgm:cxn modelId="{AA1A285E-5679-48F4-AA7D-97FBBA6A7FB2}" type="presOf" srcId="{2E7277FA-9F73-44BE-BE90-17D3A142E40B}" destId="{B2B8D4E9-BA43-439E-BE23-FA74235798F4}" srcOrd="0" destOrd="0" presId="urn:microsoft.com/office/officeart/2016/7/layout/VerticalDownArrowProcess"/>
    <dgm:cxn modelId="{8928865E-6A2F-41B4-9C15-15FEEE08149C}" type="presOf" srcId="{E0945D5D-8321-40D7-BFA1-E7D631C43E29}" destId="{678640E9-CED1-435A-8281-D127D4FABCD6}" srcOrd="1" destOrd="0" presId="urn:microsoft.com/office/officeart/2016/7/layout/VerticalDownArrowProcess"/>
    <dgm:cxn modelId="{C97C4C68-8B22-43F4-A6B5-EF676D141011}" srcId="{76CB846E-9368-4A3D-8C2F-A1E4D05AE803}" destId="{312D5894-0027-4D9D-9C56-1D0EA2128109}" srcOrd="0" destOrd="0" parTransId="{76FCB5AF-D5B3-4710-8A76-7BF5B4AC5A8D}" sibTransId="{2ADE4543-7DC4-4C7D-BF53-FFDAEC00C90A}"/>
    <dgm:cxn modelId="{F7B7BD4A-98C7-4E6B-B5B2-F52A2C58B49C}" type="presOf" srcId="{0A43312D-3592-4C01-8352-90AB51906DC7}" destId="{E5452613-D291-4674-B3FF-19CB9190F910}" srcOrd="1" destOrd="0" presId="urn:microsoft.com/office/officeart/2016/7/layout/VerticalDownArrowProcess"/>
    <dgm:cxn modelId="{AD86746F-D30F-406E-B3BF-6977FC910E89}" type="presOf" srcId="{60F7046A-789A-45D6-8EEF-5497342E4EE1}" destId="{C6102764-4F03-4F1C-BE3A-666C4DF0ADA2}" srcOrd="0" destOrd="0" presId="urn:microsoft.com/office/officeart/2016/7/layout/VerticalDownArrowProcess"/>
    <dgm:cxn modelId="{5E901777-816D-4B0A-B8B1-ED5E1E8AF70A}" srcId="{79B7DA6C-A5E2-43E9-934A-77EF1DA7FD36}" destId="{60F7046A-789A-45D6-8EEF-5497342E4EE1}" srcOrd="0" destOrd="0" parTransId="{0D613A51-EE13-4D12-AC8F-65B000520627}" sibTransId="{31A27B98-5554-4E2B-BF99-487CF590876A}"/>
    <dgm:cxn modelId="{4A9AF88A-FF2B-4FDF-B877-BE248D61AC2B}" type="presOf" srcId="{54705539-3548-451F-8262-1467E07FCBBA}" destId="{982DD36F-460C-4B69-A7CC-B793801E1742}" srcOrd="0" destOrd="0" presId="urn:microsoft.com/office/officeart/2016/7/layout/VerticalDownArrowProcess"/>
    <dgm:cxn modelId="{F1A6E49E-FC96-4674-99FC-1A9050E6B7C6}" srcId="{E0945D5D-8321-40D7-BFA1-E7D631C43E29}" destId="{66C1307E-1183-42B0-B7F1-6061AA62E68A}" srcOrd="0" destOrd="0" parTransId="{686F9953-272D-4CCB-B81F-2DD8D891918E}" sibTransId="{495C5021-EF07-40EC-9D6B-3118B41858AB}"/>
    <dgm:cxn modelId="{1F8EC3B0-6C49-4B91-9A84-91A7DE309D63}" type="presOf" srcId="{0A43312D-3592-4C01-8352-90AB51906DC7}" destId="{9CC6ABBA-B883-484A-A2D3-1002A9D34E1A}" srcOrd="0" destOrd="0" presId="urn:microsoft.com/office/officeart/2016/7/layout/VerticalDownArrowProcess"/>
    <dgm:cxn modelId="{ED8894BC-D03C-465D-BD6B-1FA44CAF6BA6}" type="presOf" srcId="{79B7DA6C-A5E2-43E9-934A-77EF1DA7FD36}" destId="{5333639C-E698-4201-BEAC-06936FA89150}" srcOrd="1" destOrd="0" presId="urn:microsoft.com/office/officeart/2016/7/layout/VerticalDownArrowProcess"/>
    <dgm:cxn modelId="{D5C766C7-20AF-4E2A-BB85-CD89E26DBD70}" type="presOf" srcId="{76CB846E-9368-4A3D-8C2F-A1E4D05AE803}" destId="{F2138F6A-51B0-4185-BAA9-83B3CC056CC2}" srcOrd="0" destOrd="0" presId="urn:microsoft.com/office/officeart/2016/7/layout/VerticalDownArrowProcess"/>
    <dgm:cxn modelId="{A2085FC9-0642-48EB-963D-D97284F7933F}" srcId="{54705539-3548-451F-8262-1467E07FCBBA}" destId="{E0945D5D-8321-40D7-BFA1-E7D631C43E29}" srcOrd="3" destOrd="0" parTransId="{6B62044D-5498-40B7-98AE-041B692193F3}" sibTransId="{BBE79A19-3325-4F76-BE7F-748A8078F4F9}"/>
    <dgm:cxn modelId="{8CEA97D7-A127-42BE-8A65-791FD62314C0}" type="presOf" srcId="{E0945D5D-8321-40D7-BFA1-E7D631C43E29}" destId="{11E3EEFC-396A-4417-9EF1-DCA00BC5E7A9}" srcOrd="0" destOrd="0" presId="urn:microsoft.com/office/officeart/2016/7/layout/VerticalDownArrowProcess"/>
    <dgm:cxn modelId="{106D1BDA-DC97-4F63-B981-15C62F9EFB09}" srcId="{0A43312D-3592-4C01-8352-90AB51906DC7}" destId="{2E7277FA-9F73-44BE-BE90-17D3A142E40B}" srcOrd="0" destOrd="0" parTransId="{F8A9786D-2BE0-4E38-8235-B93248586EB1}" sibTransId="{2DFE03C9-F1BB-46A7-B1FB-0D89A0BD3BB5}"/>
    <dgm:cxn modelId="{D72BB5DB-2A9B-4919-A9F2-95BB78A1EE11}" type="presOf" srcId="{BCDB9A8F-C68E-4EDD-B8F7-003203849475}" destId="{F2E10FA5-F79B-4E6C-BA61-8BCCB36BD4F8}" srcOrd="0" destOrd="0" presId="urn:microsoft.com/office/officeart/2016/7/layout/VerticalDownArrowProcess"/>
    <dgm:cxn modelId="{5474D5F6-9594-46D4-BA28-F710C845580C}" srcId="{54705539-3548-451F-8262-1467E07FCBBA}" destId="{76CB846E-9368-4A3D-8C2F-A1E4D05AE803}" srcOrd="2" destOrd="0" parTransId="{C986C52F-1EFE-4C52-A060-C0EF49E86F5C}" sibTransId="{6A7AAC08-DFA0-4A1E-BA05-01F6FE17D914}"/>
    <dgm:cxn modelId="{99CF437A-5E84-47BB-82B8-7B33A50721F9}" type="presParOf" srcId="{982DD36F-460C-4B69-A7CC-B793801E1742}" destId="{FCFC717C-9BD8-4E7C-8D3B-D45AE8635CD9}" srcOrd="0" destOrd="0" presId="urn:microsoft.com/office/officeart/2016/7/layout/VerticalDownArrowProcess"/>
    <dgm:cxn modelId="{5E0AF5F0-1B65-4A0C-A399-939FCC2482CC}" type="presParOf" srcId="{FCFC717C-9BD8-4E7C-8D3B-D45AE8635CD9}" destId="{F2E10FA5-F79B-4E6C-BA61-8BCCB36BD4F8}" srcOrd="0" destOrd="0" presId="urn:microsoft.com/office/officeart/2016/7/layout/VerticalDownArrowProcess"/>
    <dgm:cxn modelId="{02CEBC0B-90CC-4B09-8ECE-FAF2D7143725}" type="presParOf" srcId="{FCFC717C-9BD8-4E7C-8D3B-D45AE8635CD9}" destId="{CDF8CAE8-382E-47F5-AB70-BED017A419E9}" srcOrd="1" destOrd="0" presId="urn:microsoft.com/office/officeart/2016/7/layout/VerticalDownArrowProcess"/>
    <dgm:cxn modelId="{45571A1A-773C-46D3-AB4F-EFBF9AB219E1}" type="presParOf" srcId="{982DD36F-460C-4B69-A7CC-B793801E1742}" destId="{3DAACE3A-7234-4473-ADCE-41F62A0E0DFA}" srcOrd="1" destOrd="0" presId="urn:microsoft.com/office/officeart/2016/7/layout/VerticalDownArrowProcess"/>
    <dgm:cxn modelId="{15074373-8AE7-4153-9C76-F0984EEFD7F4}" type="presParOf" srcId="{982DD36F-460C-4B69-A7CC-B793801E1742}" destId="{02439B10-4163-4C34-B1C7-88213FE58B52}" srcOrd="2" destOrd="0" presId="urn:microsoft.com/office/officeart/2016/7/layout/VerticalDownArrowProcess"/>
    <dgm:cxn modelId="{82B9E7FE-3887-4EB3-8C9D-355F4749C63D}" type="presParOf" srcId="{02439B10-4163-4C34-B1C7-88213FE58B52}" destId="{11E3EEFC-396A-4417-9EF1-DCA00BC5E7A9}" srcOrd="0" destOrd="0" presId="urn:microsoft.com/office/officeart/2016/7/layout/VerticalDownArrowProcess"/>
    <dgm:cxn modelId="{A15CDC6E-1CF3-4DB7-8C5E-41FCFB12B03E}" type="presParOf" srcId="{02439B10-4163-4C34-B1C7-88213FE58B52}" destId="{678640E9-CED1-435A-8281-D127D4FABCD6}" srcOrd="1" destOrd="0" presId="urn:microsoft.com/office/officeart/2016/7/layout/VerticalDownArrowProcess"/>
    <dgm:cxn modelId="{64424A88-E5AB-4238-BA53-BF8BF833924E}" type="presParOf" srcId="{02439B10-4163-4C34-B1C7-88213FE58B52}" destId="{0BE9B923-F2AB-484E-B014-2440903D40DE}" srcOrd="2" destOrd="0" presId="urn:microsoft.com/office/officeart/2016/7/layout/VerticalDownArrowProcess"/>
    <dgm:cxn modelId="{32DB2EDE-8791-4A98-84AC-A1E741638D9C}" type="presParOf" srcId="{982DD36F-460C-4B69-A7CC-B793801E1742}" destId="{FF1DB83B-8BAD-44AE-8D57-C156311FADC8}" srcOrd="3" destOrd="0" presId="urn:microsoft.com/office/officeart/2016/7/layout/VerticalDownArrowProcess"/>
    <dgm:cxn modelId="{1014E545-F66E-4EF8-9B71-E3082722BDCE}" type="presParOf" srcId="{982DD36F-460C-4B69-A7CC-B793801E1742}" destId="{358FED9E-432C-4CCF-9FF3-048A3D2910C0}" srcOrd="4" destOrd="0" presId="urn:microsoft.com/office/officeart/2016/7/layout/VerticalDownArrowProcess"/>
    <dgm:cxn modelId="{3F1C5E1E-84AD-49B8-A474-230DAE3AC1F7}" type="presParOf" srcId="{358FED9E-432C-4CCF-9FF3-048A3D2910C0}" destId="{F2138F6A-51B0-4185-BAA9-83B3CC056CC2}" srcOrd="0" destOrd="0" presId="urn:microsoft.com/office/officeart/2016/7/layout/VerticalDownArrowProcess"/>
    <dgm:cxn modelId="{64AF78DE-D38F-41F2-8B96-6386BE06F046}" type="presParOf" srcId="{358FED9E-432C-4CCF-9FF3-048A3D2910C0}" destId="{FB5B7F1C-71FE-4239-A9A0-5A2CC7F6F2FE}" srcOrd="1" destOrd="0" presId="urn:microsoft.com/office/officeart/2016/7/layout/VerticalDownArrowProcess"/>
    <dgm:cxn modelId="{123A4883-9554-4524-8CD7-E12751535FD2}" type="presParOf" srcId="{358FED9E-432C-4CCF-9FF3-048A3D2910C0}" destId="{BA5B29AD-520F-4DAE-B543-410829BB633C}" srcOrd="2" destOrd="0" presId="urn:microsoft.com/office/officeart/2016/7/layout/VerticalDownArrowProcess"/>
    <dgm:cxn modelId="{01FAD82B-60B0-438A-9046-C96A53C9138C}" type="presParOf" srcId="{982DD36F-460C-4B69-A7CC-B793801E1742}" destId="{3947BF7B-55FA-4FAC-AC75-C014CB0CA93A}" srcOrd="5" destOrd="0" presId="urn:microsoft.com/office/officeart/2016/7/layout/VerticalDownArrowProcess"/>
    <dgm:cxn modelId="{D27BA18C-90C8-41F1-8F26-FFF467DE3FEE}" type="presParOf" srcId="{982DD36F-460C-4B69-A7CC-B793801E1742}" destId="{E01921B9-6F32-400E-834E-751B4EDD28B4}" srcOrd="6" destOrd="0" presId="urn:microsoft.com/office/officeart/2016/7/layout/VerticalDownArrowProcess"/>
    <dgm:cxn modelId="{F9DA01AD-8227-4228-B478-535E8E71A1AB}" type="presParOf" srcId="{E01921B9-6F32-400E-834E-751B4EDD28B4}" destId="{C12F942B-4B84-4420-A70A-85BF1EF664F3}" srcOrd="0" destOrd="0" presId="urn:microsoft.com/office/officeart/2016/7/layout/VerticalDownArrowProcess"/>
    <dgm:cxn modelId="{9E655229-B7F9-49F9-85E8-649E7CDA37EC}" type="presParOf" srcId="{E01921B9-6F32-400E-834E-751B4EDD28B4}" destId="{5333639C-E698-4201-BEAC-06936FA89150}" srcOrd="1" destOrd="0" presId="urn:microsoft.com/office/officeart/2016/7/layout/VerticalDownArrowProcess"/>
    <dgm:cxn modelId="{CC808833-3753-4B00-89D3-32F6429AD116}" type="presParOf" srcId="{E01921B9-6F32-400E-834E-751B4EDD28B4}" destId="{C6102764-4F03-4F1C-BE3A-666C4DF0ADA2}" srcOrd="2" destOrd="0" presId="urn:microsoft.com/office/officeart/2016/7/layout/VerticalDownArrowProcess"/>
    <dgm:cxn modelId="{AC29999D-0E27-45B2-BCCE-046ACAA14A91}" type="presParOf" srcId="{982DD36F-460C-4B69-A7CC-B793801E1742}" destId="{D7FA41E9-4B70-4825-AD77-53C0CB23E635}" srcOrd="7" destOrd="0" presId="urn:microsoft.com/office/officeart/2016/7/layout/VerticalDownArrowProcess"/>
    <dgm:cxn modelId="{70FB7719-CE44-48D6-B152-DA00204D8496}" type="presParOf" srcId="{982DD36F-460C-4B69-A7CC-B793801E1742}" destId="{DD292DE5-7112-4175-AFCB-B92A055F2DA0}" srcOrd="8" destOrd="0" presId="urn:microsoft.com/office/officeart/2016/7/layout/VerticalDownArrowProcess"/>
    <dgm:cxn modelId="{D4572791-4092-468C-9593-B74E4B3F7695}" type="presParOf" srcId="{DD292DE5-7112-4175-AFCB-B92A055F2DA0}" destId="{9CC6ABBA-B883-484A-A2D3-1002A9D34E1A}" srcOrd="0" destOrd="0" presId="urn:microsoft.com/office/officeart/2016/7/layout/VerticalDownArrowProcess"/>
    <dgm:cxn modelId="{8212B19E-32CF-45DF-9627-93AE4F97580A}" type="presParOf" srcId="{DD292DE5-7112-4175-AFCB-B92A055F2DA0}" destId="{E5452613-D291-4674-B3FF-19CB9190F910}" srcOrd="1" destOrd="0" presId="urn:microsoft.com/office/officeart/2016/7/layout/VerticalDownArrowProcess"/>
    <dgm:cxn modelId="{8F4A9A12-AAD6-49D0-A568-922BB6F09D43}" type="presParOf" srcId="{DD292DE5-7112-4175-AFCB-B92A055F2DA0}" destId="{B2B8D4E9-BA43-439E-BE23-FA74235798F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3462F8-3F52-480E-A18F-6CB2E442C3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B9ADD17-1BAE-4CB0-8641-6CDA47F180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Begin by researching college websites for undergraduate testing requirements </a:t>
          </a:r>
          <a:endParaRPr lang="en-US" dirty="0"/>
        </a:p>
      </dgm:t>
    </dgm:pt>
    <dgm:pt modelId="{6EEE83C5-C191-434A-B0DC-35B3589AA2DB}" type="parTrans" cxnId="{0AD8CE38-DC7C-44F3-AD8A-106169FA505B}">
      <dgm:prSet/>
      <dgm:spPr/>
      <dgm:t>
        <a:bodyPr/>
        <a:lstStyle/>
        <a:p>
          <a:endParaRPr lang="en-US"/>
        </a:p>
      </dgm:t>
    </dgm:pt>
    <dgm:pt modelId="{169E1F4C-0302-4254-B769-51394E17FBD4}" type="sibTrans" cxnId="{0AD8CE38-DC7C-44F3-AD8A-106169FA505B}">
      <dgm:prSet/>
      <dgm:spPr/>
      <dgm:t>
        <a:bodyPr/>
        <a:lstStyle/>
        <a:p>
          <a:endParaRPr lang="en-US"/>
        </a:p>
      </dgm:t>
    </dgm:pt>
    <dgm:pt modelId="{3022701A-B9A6-4DC3-94AD-99838D9F27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Test optional</a:t>
          </a:r>
        </a:p>
      </dgm:t>
    </dgm:pt>
    <dgm:pt modelId="{C609F941-842D-4E1D-A20F-82302037871D}" type="parTrans" cxnId="{31E21710-FFCF-4499-981D-D9ACF1DE0864}">
      <dgm:prSet/>
      <dgm:spPr/>
      <dgm:t>
        <a:bodyPr/>
        <a:lstStyle/>
        <a:p>
          <a:endParaRPr lang="en-US"/>
        </a:p>
      </dgm:t>
    </dgm:pt>
    <dgm:pt modelId="{EFA5F1F2-818A-4654-86C8-9034C9E9B736}" type="sibTrans" cxnId="{31E21710-FFCF-4499-981D-D9ACF1DE0864}">
      <dgm:prSet/>
      <dgm:spPr/>
      <dgm:t>
        <a:bodyPr/>
        <a:lstStyle/>
        <a:p>
          <a:endParaRPr lang="en-US"/>
        </a:p>
      </dgm:t>
    </dgm:pt>
    <dgm:pt modelId="{F3C77CD1-C0B5-437E-A248-0284EEF361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Test flexible</a:t>
          </a:r>
        </a:p>
      </dgm:t>
    </dgm:pt>
    <dgm:pt modelId="{29F32224-9209-4EB7-9B34-01E31C33FDB9}" type="parTrans" cxnId="{F2477A40-BF20-402C-9935-30E936F93399}">
      <dgm:prSet/>
      <dgm:spPr/>
      <dgm:t>
        <a:bodyPr/>
        <a:lstStyle/>
        <a:p>
          <a:endParaRPr lang="en-US"/>
        </a:p>
      </dgm:t>
    </dgm:pt>
    <dgm:pt modelId="{0B447E74-4EFC-46E7-84E1-E1339AB12AF1}" type="sibTrans" cxnId="{F2477A40-BF20-402C-9935-30E936F93399}">
      <dgm:prSet/>
      <dgm:spPr/>
      <dgm:t>
        <a:bodyPr/>
        <a:lstStyle/>
        <a:p>
          <a:endParaRPr lang="en-US"/>
        </a:p>
      </dgm:t>
    </dgm:pt>
    <dgm:pt modelId="{92DC1C59-8B09-4C1A-AF14-C66D83CBBC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With or without writing</a:t>
          </a:r>
        </a:p>
      </dgm:t>
    </dgm:pt>
    <dgm:pt modelId="{3E771A9D-7F6B-4983-8778-2373E256755F}" type="parTrans" cxnId="{B0E2F207-B44A-4302-BFC7-00B1FDB9B43D}">
      <dgm:prSet/>
      <dgm:spPr/>
      <dgm:t>
        <a:bodyPr/>
        <a:lstStyle/>
        <a:p>
          <a:endParaRPr lang="en-US"/>
        </a:p>
      </dgm:t>
    </dgm:pt>
    <dgm:pt modelId="{588F2B83-8B25-423B-92AF-7D6041639057}" type="sibTrans" cxnId="{B0E2F207-B44A-4302-BFC7-00B1FDB9B43D}">
      <dgm:prSet/>
      <dgm:spPr/>
      <dgm:t>
        <a:bodyPr/>
        <a:lstStyle/>
        <a:p>
          <a:endParaRPr lang="en-US"/>
        </a:p>
      </dgm:t>
    </dgm:pt>
    <dgm:pt modelId="{B188A60E-8BE4-4EB2-9676-8C54598FB7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Super Score options</a:t>
          </a:r>
        </a:p>
      </dgm:t>
    </dgm:pt>
    <dgm:pt modelId="{49757B43-EE4B-42E2-A6A8-100B70E7E552}" type="parTrans" cxnId="{D5232850-EBC9-41F8-B4E3-A3C67294F932}">
      <dgm:prSet/>
      <dgm:spPr/>
      <dgm:t>
        <a:bodyPr/>
        <a:lstStyle/>
        <a:p>
          <a:endParaRPr lang="en-US"/>
        </a:p>
      </dgm:t>
    </dgm:pt>
    <dgm:pt modelId="{2A26CDFC-9AAB-4E4C-8F84-3B7FE12990DC}" type="sibTrans" cxnId="{D5232850-EBC9-41F8-B4E3-A3C67294F932}">
      <dgm:prSet/>
      <dgm:spPr/>
      <dgm:t>
        <a:bodyPr/>
        <a:lstStyle/>
        <a:p>
          <a:endParaRPr lang="en-US"/>
        </a:p>
      </dgm:t>
    </dgm:pt>
    <dgm:pt modelId="{FAF37C2F-AA14-485D-B62E-466B13CE46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Create an account with </a:t>
          </a:r>
          <a:r>
            <a:rPr lang="en-US" dirty="0" err="1">
              <a:latin typeface="Calibri"/>
              <a:cs typeface="Calibri"/>
            </a:rPr>
            <a:t>collegeboard.com</a:t>
          </a:r>
          <a:r>
            <a:rPr lang="en-US" dirty="0">
              <a:latin typeface="Calibri"/>
              <a:cs typeface="Calibri"/>
            </a:rPr>
            <a:t> and/or </a:t>
          </a:r>
          <a:r>
            <a:rPr lang="en-US" dirty="0" err="1">
              <a:latin typeface="Calibri"/>
              <a:cs typeface="Calibri"/>
            </a:rPr>
            <a:t>act.org</a:t>
          </a:r>
          <a:r>
            <a:rPr lang="en-US" dirty="0">
              <a:latin typeface="Calibri"/>
              <a:cs typeface="Calibri"/>
            </a:rPr>
            <a:t> and register for appropriate test dates. Take note of opportunities for free resources</a:t>
          </a:r>
        </a:p>
      </dgm:t>
    </dgm:pt>
    <dgm:pt modelId="{82EB6689-4FA4-478B-A7E8-089DB1BA5D66}" type="parTrans" cxnId="{F6C21630-9D7E-4029-B45E-5644240E3138}">
      <dgm:prSet/>
      <dgm:spPr/>
      <dgm:t>
        <a:bodyPr/>
        <a:lstStyle/>
        <a:p>
          <a:endParaRPr lang="en-US"/>
        </a:p>
      </dgm:t>
    </dgm:pt>
    <dgm:pt modelId="{692A72E7-AE1E-4B7B-975F-C7852A64D9E5}" type="sibTrans" cxnId="{F6C21630-9D7E-4029-B45E-5644240E3138}">
      <dgm:prSet/>
      <dgm:spPr/>
      <dgm:t>
        <a:bodyPr/>
        <a:lstStyle/>
        <a:p>
          <a:endParaRPr lang="en-US"/>
        </a:p>
      </dgm:t>
    </dgm:pt>
    <dgm:pt modelId="{9259783A-D42C-4EC9-BBD7-6EB2FBDAEDBE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* Important:  Students who currently receive testing accommodations should talk with their counselor regarding applying for accommodations </a:t>
          </a:r>
        </a:p>
      </dgm:t>
    </dgm:pt>
    <dgm:pt modelId="{D7645243-62EF-42F8-835E-794DB2ECB4D9}" type="parTrans" cxnId="{CD469755-263E-4B00-8C0B-C6E993FD5BE1}">
      <dgm:prSet/>
      <dgm:spPr/>
      <dgm:t>
        <a:bodyPr/>
        <a:lstStyle/>
        <a:p>
          <a:endParaRPr lang="en-US"/>
        </a:p>
      </dgm:t>
    </dgm:pt>
    <dgm:pt modelId="{E31825A4-6340-42F4-BE13-9A8ABB71BA91}" type="sibTrans" cxnId="{CD469755-263E-4B00-8C0B-C6E993FD5BE1}">
      <dgm:prSet/>
      <dgm:spPr/>
      <dgm:t>
        <a:bodyPr/>
        <a:lstStyle/>
        <a:p>
          <a:endParaRPr lang="en-US"/>
        </a:p>
      </dgm:t>
    </dgm:pt>
    <dgm:pt modelId="{BE245B42-F0BB-4764-9D5B-170714538BBF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Make a plan for testing by reaching out to your counselor to discuss an individual testing plan: should I test, when should I test, how to prepare?</a:t>
          </a:r>
        </a:p>
      </dgm:t>
    </dgm:pt>
    <dgm:pt modelId="{71C6B21C-022B-46E3-9B57-3F3455289A21}" type="parTrans" cxnId="{4CA2D923-AD5D-4D82-9567-93013E24575C}">
      <dgm:prSet/>
      <dgm:spPr/>
      <dgm:t>
        <a:bodyPr/>
        <a:lstStyle/>
        <a:p>
          <a:endParaRPr lang="en-US"/>
        </a:p>
      </dgm:t>
    </dgm:pt>
    <dgm:pt modelId="{4FF1AC59-D6B0-4489-A276-F8DCBF1C0C73}" type="sibTrans" cxnId="{4CA2D923-AD5D-4D82-9567-93013E24575C}">
      <dgm:prSet/>
      <dgm:spPr/>
      <dgm:t>
        <a:bodyPr/>
        <a:lstStyle/>
        <a:p>
          <a:endParaRPr lang="en-US"/>
        </a:p>
      </dgm:t>
    </dgm:pt>
    <dgm:pt modelId="{EBFA0DE5-C68B-430D-B0EF-96965A11472E}" type="pres">
      <dgm:prSet presAssocID="{1F3462F8-3F52-480E-A18F-6CB2E442C386}" presName="root" presStyleCnt="0">
        <dgm:presLayoutVars>
          <dgm:dir/>
          <dgm:resizeHandles val="exact"/>
        </dgm:presLayoutVars>
      </dgm:prSet>
      <dgm:spPr/>
    </dgm:pt>
    <dgm:pt modelId="{BD388E1F-54A1-440D-85BC-B43B5641130E}" type="pres">
      <dgm:prSet presAssocID="{BE245B42-F0BB-4764-9D5B-170714538BBF}" presName="compNode" presStyleCnt="0"/>
      <dgm:spPr/>
    </dgm:pt>
    <dgm:pt modelId="{10DD16AF-A292-46B1-9F0A-4DBB33BAD59C}" type="pres">
      <dgm:prSet presAssocID="{BE245B42-F0BB-4764-9D5B-170714538BBF}" presName="bgRect" presStyleLbl="bgShp" presStyleIdx="0" presStyleCnt="4"/>
      <dgm:spPr/>
    </dgm:pt>
    <dgm:pt modelId="{2FC534E7-DD72-4E34-8CB8-3BD00296CA9C}" type="pres">
      <dgm:prSet presAssocID="{BE245B42-F0BB-4764-9D5B-170714538BBF}" presName="iconRect" presStyleLbl="node1" presStyleIdx="0" presStyleCnt="4" custLinFactNeighborX="-10638" custLinFactNeighborY="476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 Partially Crossed with solid fill"/>
        </a:ext>
      </dgm:extLst>
    </dgm:pt>
    <dgm:pt modelId="{70F319A7-D7B8-4D0C-9096-9FD402F93394}" type="pres">
      <dgm:prSet presAssocID="{BE245B42-F0BB-4764-9D5B-170714538BBF}" presName="spaceRect" presStyleCnt="0"/>
      <dgm:spPr/>
    </dgm:pt>
    <dgm:pt modelId="{C96B334F-8B8E-48A5-B690-D1F08904D58B}" type="pres">
      <dgm:prSet presAssocID="{BE245B42-F0BB-4764-9D5B-170714538BBF}" presName="parTx" presStyleLbl="revTx" presStyleIdx="0" presStyleCnt="5">
        <dgm:presLayoutVars>
          <dgm:chMax val="0"/>
          <dgm:chPref val="0"/>
        </dgm:presLayoutVars>
      </dgm:prSet>
      <dgm:spPr/>
    </dgm:pt>
    <dgm:pt modelId="{60ADACD5-B632-437A-B5F2-5BA064AB2311}" type="pres">
      <dgm:prSet presAssocID="{4FF1AC59-D6B0-4489-A276-F8DCBF1C0C73}" presName="sibTrans" presStyleCnt="0"/>
      <dgm:spPr/>
    </dgm:pt>
    <dgm:pt modelId="{7A5B4C72-F766-4230-AC49-87551A64DA93}" type="pres">
      <dgm:prSet presAssocID="{4B9ADD17-1BAE-4CB0-8641-6CDA47F18054}" presName="compNode" presStyleCnt="0"/>
      <dgm:spPr/>
    </dgm:pt>
    <dgm:pt modelId="{2746CCC6-C47A-41E2-A470-04196699DD4A}" type="pres">
      <dgm:prSet presAssocID="{4B9ADD17-1BAE-4CB0-8641-6CDA47F18054}" presName="bgRect" presStyleLbl="bgShp" presStyleIdx="1" presStyleCnt="4"/>
      <dgm:spPr/>
    </dgm:pt>
    <dgm:pt modelId="{87984CE2-032C-4E7F-81B1-EEF9742F9708}" type="pres">
      <dgm:prSet presAssocID="{4B9ADD17-1BAE-4CB0-8641-6CDA47F1805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2E9B68A-0983-43EC-914B-DEF07E1FE785}" type="pres">
      <dgm:prSet presAssocID="{4B9ADD17-1BAE-4CB0-8641-6CDA47F18054}" presName="spaceRect" presStyleCnt="0"/>
      <dgm:spPr/>
    </dgm:pt>
    <dgm:pt modelId="{359E8527-E761-4297-9DED-541E7B5BE740}" type="pres">
      <dgm:prSet presAssocID="{4B9ADD17-1BAE-4CB0-8641-6CDA47F18054}" presName="parTx" presStyleLbl="revTx" presStyleIdx="1" presStyleCnt="5">
        <dgm:presLayoutVars>
          <dgm:chMax val="0"/>
          <dgm:chPref val="0"/>
        </dgm:presLayoutVars>
      </dgm:prSet>
      <dgm:spPr/>
    </dgm:pt>
    <dgm:pt modelId="{8A2F3278-43EF-4571-95D1-D047C53C1E75}" type="pres">
      <dgm:prSet presAssocID="{4B9ADD17-1BAE-4CB0-8641-6CDA47F18054}" presName="desTx" presStyleLbl="revTx" presStyleIdx="2" presStyleCnt="5">
        <dgm:presLayoutVars/>
      </dgm:prSet>
      <dgm:spPr/>
    </dgm:pt>
    <dgm:pt modelId="{B5FA1189-93B9-424D-8A49-DDE9F2341550}" type="pres">
      <dgm:prSet presAssocID="{169E1F4C-0302-4254-B769-51394E17FBD4}" presName="sibTrans" presStyleCnt="0"/>
      <dgm:spPr/>
    </dgm:pt>
    <dgm:pt modelId="{2B9472F1-5781-4ED0-975D-C94786DD8AA4}" type="pres">
      <dgm:prSet presAssocID="{FAF37C2F-AA14-485D-B62E-466B13CE4695}" presName="compNode" presStyleCnt="0"/>
      <dgm:spPr/>
    </dgm:pt>
    <dgm:pt modelId="{760B1121-69FC-4A9A-856F-5F4E29405725}" type="pres">
      <dgm:prSet presAssocID="{FAF37C2F-AA14-485D-B62E-466B13CE4695}" presName="bgRect" presStyleLbl="bgShp" presStyleIdx="2" presStyleCnt="4"/>
      <dgm:spPr/>
    </dgm:pt>
    <dgm:pt modelId="{30575FF7-0DD4-43E3-B069-C70E3497186E}" type="pres">
      <dgm:prSet presAssocID="{FAF37C2F-AA14-485D-B62E-466B13CE46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 with solid fill"/>
        </a:ext>
      </dgm:extLst>
    </dgm:pt>
    <dgm:pt modelId="{65EA25F6-7BC4-449F-8345-F16FE7A16D39}" type="pres">
      <dgm:prSet presAssocID="{FAF37C2F-AA14-485D-B62E-466B13CE4695}" presName="spaceRect" presStyleCnt="0"/>
      <dgm:spPr/>
    </dgm:pt>
    <dgm:pt modelId="{42D0F96B-6DB7-4624-986D-E89816CA377D}" type="pres">
      <dgm:prSet presAssocID="{FAF37C2F-AA14-485D-B62E-466B13CE4695}" presName="parTx" presStyleLbl="revTx" presStyleIdx="3" presStyleCnt="5">
        <dgm:presLayoutVars>
          <dgm:chMax val="0"/>
          <dgm:chPref val="0"/>
        </dgm:presLayoutVars>
      </dgm:prSet>
      <dgm:spPr/>
    </dgm:pt>
    <dgm:pt modelId="{29EAF7EA-ACBB-4740-AD72-6116C26524E2}" type="pres">
      <dgm:prSet presAssocID="{692A72E7-AE1E-4B7B-975F-C7852A64D9E5}" presName="sibTrans" presStyleCnt="0"/>
      <dgm:spPr/>
    </dgm:pt>
    <dgm:pt modelId="{5CAED602-722C-48D8-AAFA-D609B6ADD704}" type="pres">
      <dgm:prSet presAssocID="{9259783A-D42C-4EC9-BBD7-6EB2FBDAEDBE}" presName="compNode" presStyleCnt="0"/>
      <dgm:spPr/>
    </dgm:pt>
    <dgm:pt modelId="{51D06018-F408-40BE-82C1-5E5CEE08E6B1}" type="pres">
      <dgm:prSet presAssocID="{9259783A-D42C-4EC9-BBD7-6EB2FBDAEDBE}" presName="bgRect" presStyleLbl="bgShp" presStyleIdx="3" presStyleCnt="4"/>
      <dgm:spPr/>
    </dgm:pt>
    <dgm:pt modelId="{361954FB-88E3-483E-85E4-BDB578B6DB7C}" type="pres">
      <dgm:prSet presAssocID="{9259783A-D42C-4EC9-BBD7-6EB2FBDAED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F177AA9-C0D5-4D5A-8F6F-EB9F49480DDC}" type="pres">
      <dgm:prSet presAssocID="{9259783A-D42C-4EC9-BBD7-6EB2FBDAEDBE}" presName="spaceRect" presStyleCnt="0"/>
      <dgm:spPr/>
    </dgm:pt>
    <dgm:pt modelId="{D7C01F6E-0501-43D2-96E0-2B82994BFC03}" type="pres">
      <dgm:prSet presAssocID="{9259783A-D42C-4EC9-BBD7-6EB2FBDAEDB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0E2F207-B44A-4302-BFC7-00B1FDB9B43D}" srcId="{4B9ADD17-1BAE-4CB0-8641-6CDA47F18054}" destId="{92DC1C59-8B09-4C1A-AF14-C66D83CBBC0A}" srcOrd="2" destOrd="0" parTransId="{3E771A9D-7F6B-4983-8778-2373E256755F}" sibTransId="{588F2B83-8B25-423B-92AF-7D6041639057}"/>
    <dgm:cxn modelId="{09C0800E-7A9E-4B40-BADD-6C358E3FED2B}" type="presOf" srcId="{FAF37C2F-AA14-485D-B62E-466B13CE4695}" destId="{42D0F96B-6DB7-4624-986D-E89816CA377D}" srcOrd="0" destOrd="0" presId="urn:microsoft.com/office/officeart/2018/2/layout/IconVerticalSolidList"/>
    <dgm:cxn modelId="{31E21710-FFCF-4499-981D-D9ACF1DE0864}" srcId="{4B9ADD17-1BAE-4CB0-8641-6CDA47F18054}" destId="{3022701A-B9A6-4DC3-94AD-99838D9F273C}" srcOrd="0" destOrd="0" parTransId="{C609F941-842D-4E1D-A20F-82302037871D}" sibTransId="{EFA5F1F2-818A-4654-86C8-9034C9E9B736}"/>
    <dgm:cxn modelId="{4CA2D923-AD5D-4D82-9567-93013E24575C}" srcId="{1F3462F8-3F52-480E-A18F-6CB2E442C386}" destId="{BE245B42-F0BB-4764-9D5B-170714538BBF}" srcOrd="0" destOrd="0" parTransId="{71C6B21C-022B-46E3-9B57-3F3455289A21}" sibTransId="{4FF1AC59-D6B0-4489-A276-F8DCBF1C0C73}"/>
    <dgm:cxn modelId="{DB4B0F2C-775C-485E-BF97-C5844D17F214}" type="presOf" srcId="{3022701A-B9A6-4DC3-94AD-99838D9F273C}" destId="{8A2F3278-43EF-4571-95D1-D047C53C1E75}" srcOrd="0" destOrd="0" presId="urn:microsoft.com/office/officeart/2018/2/layout/IconVerticalSolidList"/>
    <dgm:cxn modelId="{F6C21630-9D7E-4029-B45E-5644240E3138}" srcId="{1F3462F8-3F52-480E-A18F-6CB2E442C386}" destId="{FAF37C2F-AA14-485D-B62E-466B13CE4695}" srcOrd="2" destOrd="0" parTransId="{82EB6689-4FA4-478B-A7E8-089DB1BA5D66}" sibTransId="{692A72E7-AE1E-4B7B-975F-C7852A64D9E5}"/>
    <dgm:cxn modelId="{18F4BF32-AA15-4D17-915D-CD999FA7EB11}" type="presOf" srcId="{F3C77CD1-C0B5-437E-A248-0284EEF36172}" destId="{8A2F3278-43EF-4571-95D1-D047C53C1E75}" srcOrd="0" destOrd="1" presId="urn:microsoft.com/office/officeart/2018/2/layout/IconVerticalSolidList"/>
    <dgm:cxn modelId="{0AD8CE38-DC7C-44F3-AD8A-106169FA505B}" srcId="{1F3462F8-3F52-480E-A18F-6CB2E442C386}" destId="{4B9ADD17-1BAE-4CB0-8641-6CDA47F18054}" srcOrd="1" destOrd="0" parTransId="{6EEE83C5-C191-434A-B0DC-35B3589AA2DB}" sibTransId="{169E1F4C-0302-4254-B769-51394E17FBD4}"/>
    <dgm:cxn modelId="{F2477A40-BF20-402C-9935-30E936F93399}" srcId="{4B9ADD17-1BAE-4CB0-8641-6CDA47F18054}" destId="{F3C77CD1-C0B5-437E-A248-0284EEF36172}" srcOrd="1" destOrd="0" parTransId="{29F32224-9209-4EB7-9B34-01E31C33FDB9}" sibTransId="{0B447E74-4EFC-46E7-84E1-E1339AB12AF1}"/>
    <dgm:cxn modelId="{C74ADC5E-FDE0-4344-9E87-E27C42CD3FA4}" type="presOf" srcId="{4B9ADD17-1BAE-4CB0-8641-6CDA47F18054}" destId="{359E8527-E761-4297-9DED-541E7B5BE740}" srcOrd="0" destOrd="0" presId="urn:microsoft.com/office/officeart/2018/2/layout/IconVerticalSolidList"/>
    <dgm:cxn modelId="{793AC469-5ACC-4BFA-A17A-D3EAE310B30F}" type="presOf" srcId="{1F3462F8-3F52-480E-A18F-6CB2E442C386}" destId="{EBFA0DE5-C68B-430D-B0EF-96965A11472E}" srcOrd="0" destOrd="0" presId="urn:microsoft.com/office/officeart/2018/2/layout/IconVerticalSolidList"/>
    <dgm:cxn modelId="{942C564D-DD30-4DB2-BD45-0BBCB8E4107B}" type="presOf" srcId="{BE245B42-F0BB-4764-9D5B-170714538BBF}" destId="{C96B334F-8B8E-48A5-B690-D1F08904D58B}" srcOrd="0" destOrd="0" presId="urn:microsoft.com/office/officeart/2018/2/layout/IconVerticalSolidList"/>
    <dgm:cxn modelId="{D5232850-EBC9-41F8-B4E3-A3C67294F932}" srcId="{4B9ADD17-1BAE-4CB0-8641-6CDA47F18054}" destId="{B188A60E-8BE4-4EB2-9676-8C54598FB771}" srcOrd="3" destOrd="0" parTransId="{49757B43-EE4B-42E2-A6A8-100B70E7E552}" sibTransId="{2A26CDFC-9AAB-4E4C-8F84-3B7FE12990DC}"/>
    <dgm:cxn modelId="{CD469755-263E-4B00-8C0B-C6E993FD5BE1}" srcId="{1F3462F8-3F52-480E-A18F-6CB2E442C386}" destId="{9259783A-D42C-4EC9-BBD7-6EB2FBDAEDBE}" srcOrd="3" destOrd="0" parTransId="{D7645243-62EF-42F8-835E-794DB2ECB4D9}" sibTransId="{E31825A4-6340-42F4-BE13-9A8ABB71BA91}"/>
    <dgm:cxn modelId="{99BF95B6-8FDE-4532-9CB4-FAF27F7587E8}" type="presOf" srcId="{9259783A-D42C-4EC9-BBD7-6EB2FBDAEDBE}" destId="{D7C01F6E-0501-43D2-96E0-2B82994BFC03}" srcOrd="0" destOrd="0" presId="urn:microsoft.com/office/officeart/2018/2/layout/IconVerticalSolidList"/>
    <dgm:cxn modelId="{90F070D1-4C9E-4BB8-BF02-1B4E61DFC9A9}" type="presOf" srcId="{92DC1C59-8B09-4C1A-AF14-C66D83CBBC0A}" destId="{8A2F3278-43EF-4571-95D1-D047C53C1E75}" srcOrd="0" destOrd="2" presId="urn:microsoft.com/office/officeart/2018/2/layout/IconVerticalSolidList"/>
    <dgm:cxn modelId="{2793B3EA-409C-46AC-B994-A6B77CB05A5B}" type="presOf" srcId="{B188A60E-8BE4-4EB2-9676-8C54598FB771}" destId="{8A2F3278-43EF-4571-95D1-D047C53C1E75}" srcOrd="0" destOrd="3" presId="urn:microsoft.com/office/officeart/2018/2/layout/IconVerticalSolidList"/>
    <dgm:cxn modelId="{287A9603-8CC0-4508-974A-546881EA73FB}" type="presParOf" srcId="{EBFA0DE5-C68B-430D-B0EF-96965A11472E}" destId="{BD388E1F-54A1-440D-85BC-B43B5641130E}" srcOrd="0" destOrd="0" presId="urn:microsoft.com/office/officeart/2018/2/layout/IconVerticalSolidList"/>
    <dgm:cxn modelId="{82627163-FC58-4443-920B-D1C08C56AAFB}" type="presParOf" srcId="{BD388E1F-54A1-440D-85BC-B43B5641130E}" destId="{10DD16AF-A292-46B1-9F0A-4DBB33BAD59C}" srcOrd="0" destOrd="0" presId="urn:microsoft.com/office/officeart/2018/2/layout/IconVerticalSolidList"/>
    <dgm:cxn modelId="{13759372-F068-4861-99FC-43C1C9A41928}" type="presParOf" srcId="{BD388E1F-54A1-440D-85BC-B43B5641130E}" destId="{2FC534E7-DD72-4E34-8CB8-3BD00296CA9C}" srcOrd="1" destOrd="0" presId="urn:microsoft.com/office/officeart/2018/2/layout/IconVerticalSolidList"/>
    <dgm:cxn modelId="{9A6D6723-57EC-46A3-A89C-C2167ADE512C}" type="presParOf" srcId="{BD388E1F-54A1-440D-85BC-B43B5641130E}" destId="{70F319A7-D7B8-4D0C-9096-9FD402F93394}" srcOrd="2" destOrd="0" presId="urn:microsoft.com/office/officeart/2018/2/layout/IconVerticalSolidList"/>
    <dgm:cxn modelId="{077AD29F-0C1E-4861-B3CA-4F1CAD58F3EA}" type="presParOf" srcId="{BD388E1F-54A1-440D-85BC-B43B5641130E}" destId="{C96B334F-8B8E-48A5-B690-D1F08904D58B}" srcOrd="3" destOrd="0" presId="urn:microsoft.com/office/officeart/2018/2/layout/IconVerticalSolidList"/>
    <dgm:cxn modelId="{E1338E39-2163-43B9-89D2-8E2C137AEA60}" type="presParOf" srcId="{EBFA0DE5-C68B-430D-B0EF-96965A11472E}" destId="{60ADACD5-B632-437A-B5F2-5BA064AB2311}" srcOrd="1" destOrd="0" presId="urn:microsoft.com/office/officeart/2018/2/layout/IconVerticalSolidList"/>
    <dgm:cxn modelId="{F507C7C2-7893-4023-B25E-126E9E215463}" type="presParOf" srcId="{EBFA0DE5-C68B-430D-B0EF-96965A11472E}" destId="{7A5B4C72-F766-4230-AC49-87551A64DA93}" srcOrd="2" destOrd="0" presId="urn:microsoft.com/office/officeart/2018/2/layout/IconVerticalSolidList"/>
    <dgm:cxn modelId="{140B3B4C-D700-48C9-A4CA-4653A143FC43}" type="presParOf" srcId="{7A5B4C72-F766-4230-AC49-87551A64DA93}" destId="{2746CCC6-C47A-41E2-A470-04196699DD4A}" srcOrd="0" destOrd="0" presId="urn:microsoft.com/office/officeart/2018/2/layout/IconVerticalSolidList"/>
    <dgm:cxn modelId="{E9E712EA-02E4-4BDA-AB61-3CF47D7E9675}" type="presParOf" srcId="{7A5B4C72-F766-4230-AC49-87551A64DA93}" destId="{87984CE2-032C-4E7F-81B1-EEF9742F9708}" srcOrd="1" destOrd="0" presId="urn:microsoft.com/office/officeart/2018/2/layout/IconVerticalSolidList"/>
    <dgm:cxn modelId="{90D92891-0654-48E4-8FFD-F343D44F0894}" type="presParOf" srcId="{7A5B4C72-F766-4230-AC49-87551A64DA93}" destId="{72E9B68A-0983-43EC-914B-DEF07E1FE785}" srcOrd="2" destOrd="0" presId="urn:microsoft.com/office/officeart/2018/2/layout/IconVerticalSolidList"/>
    <dgm:cxn modelId="{9914B1DA-BF7D-4784-8E7F-B1A26DAC15BB}" type="presParOf" srcId="{7A5B4C72-F766-4230-AC49-87551A64DA93}" destId="{359E8527-E761-4297-9DED-541E7B5BE740}" srcOrd="3" destOrd="0" presId="urn:microsoft.com/office/officeart/2018/2/layout/IconVerticalSolidList"/>
    <dgm:cxn modelId="{50E6C1B0-7B1D-44BB-A0F3-20362404B2BB}" type="presParOf" srcId="{7A5B4C72-F766-4230-AC49-87551A64DA93}" destId="{8A2F3278-43EF-4571-95D1-D047C53C1E75}" srcOrd="4" destOrd="0" presId="urn:microsoft.com/office/officeart/2018/2/layout/IconVerticalSolidList"/>
    <dgm:cxn modelId="{9AB3A7A7-569B-458D-90A0-75D5BA0607F0}" type="presParOf" srcId="{EBFA0DE5-C68B-430D-B0EF-96965A11472E}" destId="{B5FA1189-93B9-424D-8A49-DDE9F2341550}" srcOrd="3" destOrd="0" presId="urn:microsoft.com/office/officeart/2018/2/layout/IconVerticalSolidList"/>
    <dgm:cxn modelId="{27BFF401-9C73-4688-BEEA-55E5B6D9B24E}" type="presParOf" srcId="{EBFA0DE5-C68B-430D-B0EF-96965A11472E}" destId="{2B9472F1-5781-4ED0-975D-C94786DD8AA4}" srcOrd="4" destOrd="0" presId="urn:microsoft.com/office/officeart/2018/2/layout/IconVerticalSolidList"/>
    <dgm:cxn modelId="{4D46EEFA-8484-4D83-9A1F-F0563FBFDBBF}" type="presParOf" srcId="{2B9472F1-5781-4ED0-975D-C94786DD8AA4}" destId="{760B1121-69FC-4A9A-856F-5F4E29405725}" srcOrd="0" destOrd="0" presId="urn:microsoft.com/office/officeart/2018/2/layout/IconVerticalSolidList"/>
    <dgm:cxn modelId="{EDAD4294-7026-41B9-868F-B28A09952FBC}" type="presParOf" srcId="{2B9472F1-5781-4ED0-975D-C94786DD8AA4}" destId="{30575FF7-0DD4-43E3-B069-C70E3497186E}" srcOrd="1" destOrd="0" presId="urn:microsoft.com/office/officeart/2018/2/layout/IconVerticalSolidList"/>
    <dgm:cxn modelId="{6AB09E4D-974D-4717-9B22-D6582554D004}" type="presParOf" srcId="{2B9472F1-5781-4ED0-975D-C94786DD8AA4}" destId="{65EA25F6-7BC4-449F-8345-F16FE7A16D39}" srcOrd="2" destOrd="0" presId="urn:microsoft.com/office/officeart/2018/2/layout/IconVerticalSolidList"/>
    <dgm:cxn modelId="{2222295F-2A69-43B9-87C0-E702EECEFBF8}" type="presParOf" srcId="{2B9472F1-5781-4ED0-975D-C94786DD8AA4}" destId="{42D0F96B-6DB7-4624-986D-E89816CA377D}" srcOrd="3" destOrd="0" presId="urn:microsoft.com/office/officeart/2018/2/layout/IconVerticalSolidList"/>
    <dgm:cxn modelId="{568C09F4-F96F-47A8-B8B5-6A7AD4A9E219}" type="presParOf" srcId="{EBFA0DE5-C68B-430D-B0EF-96965A11472E}" destId="{29EAF7EA-ACBB-4740-AD72-6116C26524E2}" srcOrd="5" destOrd="0" presId="urn:microsoft.com/office/officeart/2018/2/layout/IconVerticalSolidList"/>
    <dgm:cxn modelId="{9BA18B07-CFAC-4C4C-A1FD-BC66E2D29CF3}" type="presParOf" srcId="{EBFA0DE5-C68B-430D-B0EF-96965A11472E}" destId="{5CAED602-722C-48D8-AAFA-D609B6ADD704}" srcOrd="6" destOrd="0" presId="urn:microsoft.com/office/officeart/2018/2/layout/IconVerticalSolidList"/>
    <dgm:cxn modelId="{36462063-0426-4D1F-A925-F2655759E57B}" type="presParOf" srcId="{5CAED602-722C-48D8-AAFA-D609B6ADD704}" destId="{51D06018-F408-40BE-82C1-5E5CEE08E6B1}" srcOrd="0" destOrd="0" presId="urn:microsoft.com/office/officeart/2018/2/layout/IconVerticalSolidList"/>
    <dgm:cxn modelId="{3E752B86-8451-4E0D-AECB-022B0197A17C}" type="presParOf" srcId="{5CAED602-722C-48D8-AAFA-D609B6ADD704}" destId="{361954FB-88E3-483E-85E4-BDB578B6DB7C}" srcOrd="1" destOrd="0" presId="urn:microsoft.com/office/officeart/2018/2/layout/IconVerticalSolidList"/>
    <dgm:cxn modelId="{4A6B130D-1910-4C24-93D3-1524070DFA4A}" type="presParOf" srcId="{5CAED602-722C-48D8-AAFA-D609B6ADD704}" destId="{FF177AA9-C0D5-4D5A-8F6F-EB9F49480DDC}" srcOrd="2" destOrd="0" presId="urn:microsoft.com/office/officeart/2018/2/layout/IconVerticalSolidList"/>
    <dgm:cxn modelId="{879F74E3-2F42-460A-B883-511560483955}" type="presParOf" srcId="{5CAED602-722C-48D8-AAFA-D609B6ADD704}" destId="{D7C01F6E-0501-43D2-96E0-2B82994BFC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25EB5D-DBAE-4823-9E69-41286E02886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95EC71-0BC8-47F4-BDAF-60A0EB1F6E18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Counselor Letter of Recommendation (Senior Autobiography &amp; Brag Letter)</a:t>
          </a:r>
          <a:endParaRPr lang="en-US" dirty="0">
            <a:latin typeface="Calibri"/>
            <a:cs typeface="Calibri"/>
          </a:endParaRPr>
        </a:p>
      </dgm:t>
    </dgm:pt>
    <dgm:pt modelId="{62F7A6F1-2A8C-4F11-86F8-910A1FE54E70}" type="parTrans" cxnId="{412C73B1-9C53-4B99-8BCF-6523B0D0B7FA}">
      <dgm:prSet/>
      <dgm:spPr/>
      <dgm:t>
        <a:bodyPr/>
        <a:lstStyle/>
        <a:p>
          <a:endParaRPr lang="en-US"/>
        </a:p>
      </dgm:t>
    </dgm:pt>
    <dgm:pt modelId="{CA3B6EAB-F1C2-4122-B0BD-58F6F9B5665C}" type="sibTrans" cxnId="{412C73B1-9C53-4B99-8BCF-6523B0D0B7FA}">
      <dgm:prSet/>
      <dgm:spPr/>
      <dgm:t>
        <a:bodyPr/>
        <a:lstStyle/>
        <a:p>
          <a:endParaRPr lang="en-US"/>
        </a:p>
      </dgm:t>
    </dgm:pt>
    <dgm:pt modelId="{496C7520-DDB5-44EE-8A70-9D9B9777DC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Teacher Letter(s) of Recommendation</a:t>
          </a:r>
          <a:endParaRPr lang="en-US" dirty="0">
            <a:latin typeface="Calibri"/>
            <a:cs typeface="Calibri"/>
          </a:endParaRPr>
        </a:p>
      </dgm:t>
    </dgm:pt>
    <dgm:pt modelId="{793FF7AD-A227-4177-9F15-C28BDB182EB7}" type="parTrans" cxnId="{F978D4CE-2A8C-4189-936E-F970E77ECF34}">
      <dgm:prSet/>
      <dgm:spPr/>
      <dgm:t>
        <a:bodyPr/>
        <a:lstStyle/>
        <a:p>
          <a:endParaRPr lang="en-US"/>
        </a:p>
      </dgm:t>
    </dgm:pt>
    <dgm:pt modelId="{A02C0A4D-8D7C-440F-A172-FC954A93D381}" type="sibTrans" cxnId="{F978D4CE-2A8C-4189-936E-F970E77ECF34}">
      <dgm:prSet/>
      <dgm:spPr/>
      <dgm:t>
        <a:bodyPr/>
        <a:lstStyle/>
        <a:p>
          <a:endParaRPr lang="en-US"/>
        </a:p>
      </dgm:t>
    </dgm:pt>
    <dgm:pt modelId="{C09FCCFC-D7A5-4027-AE41-0F689DBDF788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Essay and Supplements</a:t>
          </a:r>
        </a:p>
      </dgm:t>
    </dgm:pt>
    <dgm:pt modelId="{02A124AA-F97E-40AD-AA92-7514EC6D8B2F}" type="parTrans" cxnId="{76157D7E-4755-43B5-AD3F-E28B0CDCEE78}">
      <dgm:prSet/>
      <dgm:spPr/>
      <dgm:t>
        <a:bodyPr/>
        <a:lstStyle/>
        <a:p>
          <a:endParaRPr lang="en-US"/>
        </a:p>
      </dgm:t>
    </dgm:pt>
    <dgm:pt modelId="{A066B952-CC19-4CFF-992A-0159F891199E}" type="sibTrans" cxnId="{76157D7E-4755-43B5-AD3F-E28B0CDCEE78}">
      <dgm:prSet/>
      <dgm:spPr/>
      <dgm:t>
        <a:bodyPr/>
        <a:lstStyle/>
        <a:p>
          <a:endParaRPr lang="en-US"/>
        </a:p>
      </dgm:t>
    </dgm:pt>
    <dgm:pt modelId="{0B215CF7-6A20-4F1A-8B9D-E4505644EF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Extracurricular Activities</a:t>
          </a:r>
        </a:p>
      </dgm:t>
    </dgm:pt>
    <dgm:pt modelId="{92F2285E-A42D-491C-9D75-7A7F6479BC0B}" type="parTrans" cxnId="{EE56E466-FCF4-4236-8A5D-31FEE3EBF29D}">
      <dgm:prSet/>
      <dgm:spPr/>
      <dgm:t>
        <a:bodyPr/>
        <a:lstStyle/>
        <a:p>
          <a:endParaRPr lang="en-US"/>
        </a:p>
      </dgm:t>
    </dgm:pt>
    <dgm:pt modelId="{03645FE6-EF86-4844-A072-2891DBBF3E96}" type="sibTrans" cxnId="{EE56E466-FCF4-4236-8A5D-31FEE3EBF29D}">
      <dgm:prSet/>
      <dgm:spPr/>
      <dgm:t>
        <a:bodyPr/>
        <a:lstStyle/>
        <a:p>
          <a:endParaRPr lang="en-US"/>
        </a:p>
      </dgm:t>
    </dgm:pt>
    <dgm:pt modelId="{A0A6C243-3DE0-4D32-AAC7-C509AE4024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Special Talents </a:t>
          </a:r>
          <a:r>
            <a:rPr lang="en-US" i="1" dirty="0">
              <a:latin typeface="Calibri"/>
              <a:cs typeface="Calibri"/>
            </a:rPr>
            <a:t>(art, athletics, music, theater, etc.)</a:t>
          </a:r>
          <a:endParaRPr lang="en-US" dirty="0">
            <a:latin typeface="Calibri"/>
            <a:cs typeface="Calibri"/>
          </a:endParaRPr>
        </a:p>
      </dgm:t>
    </dgm:pt>
    <dgm:pt modelId="{F2E1524D-6B13-4D5B-B9A9-0315723FCB41}" type="parTrans" cxnId="{7E6A890E-F9C3-4060-94B8-A2A3FDFFBC95}">
      <dgm:prSet/>
      <dgm:spPr/>
      <dgm:t>
        <a:bodyPr/>
        <a:lstStyle/>
        <a:p>
          <a:endParaRPr lang="en-US"/>
        </a:p>
      </dgm:t>
    </dgm:pt>
    <dgm:pt modelId="{0FD6FA4E-43F4-46FE-9576-75DBE9F3C123}" type="sibTrans" cxnId="{7E6A890E-F9C3-4060-94B8-A2A3FDFFBC95}">
      <dgm:prSet/>
      <dgm:spPr/>
      <dgm:t>
        <a:bodyPr/>
        <a:lstStyle/>
        <a:p>
          <a:endParaRPr lang="en-US"/>
        </a:p>
      </dgm:t>
    </dgm:pt>
    <dgm:pt modelId="{1907E0ED-991D-4A2B-8C3B-ADB154E81F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Calibri"/>
              <a:cs typeface="Calibri"/>
            </a:rPr>
            <a:t>Demonstrated Interest</a:t>
          </a:r>
          <a:endParaRPr lang="en-US" dirty="0">
            <a:latin typeface="Calibri"/>
            <a:cs typeface="Calibri"/>
          </a:endParaRPr>
        </a:p>
      </dgm:t>
    </dgm:pt>
    <dgm:pt modelId="{5A93E956-2319-44A8-A19A-29197042471D}" type="parTrans" cxnId="{BEFA75E4-AA20-401A-BAEC-B743716344DB}">
      <dgm:prSet/>
      <dgm:spPr/>
      <dgm:t>
        <a:bodyPr/>
        <a:lstStyle/>
        <a:p>
          <a:endParaRPr lang="en-US"/>
        </a:p>
      </dgm:t>
    </dgm:pt>
    <dgm:pt modelId="{093AD0E5-2F42-49C3-9432-60693811B472}" type="sibTrans" cxnId="{BEFA75E4-AA20-401A-BAEC-B743716344DB}">
      <dgm:prSet/>
      <dgm:spPr/>
      <dgm:t>
        <a:bodyPr/>
        <a:lstStyle/>
        <a:p>
          <a:endParaRPr lang="en-US"/>
        </a:p>
      </dgm:t>
    </dgm:pt>
    <dgm:pt modelId="{A94D7E29-7B51-4463-8CA7-2BD33E63B7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Interviews</a:t>
          </a:r>
          <a:r>
            <a:rPr lang="en-US" i="1" dirty="0">
              <a:latin typeface="Calibri"/>
              <a:cs typeface="Calibri"/>
            </a:rPr>
            <a:t> (if required)</a:t>
          </a:r>
          <a:endParaRPr lang="en-US" dirty="0">
            <a:latin typeface="Calibri"/>
            <a:cs typeface="Calibri"/>
          </a:endParaRPr>
        </a:p>
      </dgm:t>
    </dgm:pt>
    <dgm:pt modelId="{CF269AA8-26FB-4D68-B5E0-9649F65799AB}" type="parTrans" cxnId="{E155F4FF-F2D3-47A2-AA23-4CA4E0E6A31E}">
      <dgm:prSet/>
      <dgm:spPr/>
      <dgm:t>
        <a:bodyPr/>
        <a:lstStyle/>
        <a:p>
          <a:endParaRPr lang="en-US"/>
        </a:p>
      </dgm:t>
    </dgm:pt>
    <dgm:pt modelId="{6A218E56-566A-42D4-A162-B20FF004EB25}" type="sibTrans" cxnId="{E155F4FF-F2D3-47A2-AA23-4CA4E0E6A31E}">
      <dgm:prSet/>
      <dgm:spPr/>
      <dgm:t>
        <a:bodyPr/>
        <a:lstStyle/>
        <a:p>
          <a:endParaRPr lang="en-US"/>
        </a:p>
      </dgm:t>
    </dgm:pt>
    <dgm:pt modelId="{F960D2DC-2844-4057-8157-ACDA29350196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Legacy/Institutional Goals</a:t>
          </a:r>
        </a:p>
      </dgm:t>
    </dgm:pt>
    <dgm:pt modelId="{FDE550D3-724A-4C22-8628-D6BB56E2CA06}" type="parTrans" cxnId="{6A660360-53A6-4FAD-BBB0-F10B2B65C47A}">
      <dgm:prSet/>
      <dgm:spPr/>
      <dgm:t>
        <a:bodyPr/>
        <a:lstStyle/>
        <a:p>
          <a:endParaRPr lang="en-US"/>
        </a:p>
      </dgm:t>
    </dgm:pt>
    <dgm:pt modelId="{613F81A9-4085-4103-858D-4F223510CA81}" type="sibTrans" cxnId="{6A660360-53A6-4FAD-BBB0-F10B2B65C47A}">
      <dgm:prSet/>
      <dgm:spPr/>
      <dgm:t>
        <a:bodyPr/>
        <a:lstStyle/>
        <a:p>
          <a:endParaRPr lang="en-US"/>
        </a:p>
      </dgm:t>
    </dgm:pt>
    <dgm:pt modelId="{9767903B-CB8E-49A5-BD44-1D06B7CC7BE6}" type="pres">
      <dgm:prSet presAssocID="{7E25EB5D-DBAE-4823-9E69-41286E02886C}" presName="Name0" presStyleCnt="0">
        <dgm:presLayoutVars>
          <dgm:dir/>
          <dgm:animLvl val="lvl"/>
          <dgm:resizeHandles val="exact"/>
        </dgm:presLayoutVars>
      </dgm:prSet>
      <dgm:spPr/>
    </dgm:pt>
    <dgm:pt modelId="{FF19956C-2B5B-4D94-8B6B-7D208D4A7F83}" type="pres">
      <dgm:prSet presAssocID="{3595EC71-0BC8-47F4-BDAF-60A0EB1F6E18}" presName="linNode" presStyleCnt="0"/>
      <dgm:spPr/>
    </dgm:pt>
    <dgm:pt modelId="{C90E1BBC-11CC-4499-B605-D3F33ED342D8}" type="pres">
      <dgm:prSet presAssocID="{3595EC71-0BC8-47F4-BDAF-60A0EB1F6E18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8C7A47A3-8E7A-4FC1-9110-6415DE36DF13}" type="pres">
      <dgm:prSet presAssocID="{CA3B6EAB-F1C2-4122-B0BD-58F6F9B5665C}" presName="sp" presStyleCnt="0"/>
      <dgm:spPr/>
    </dgm:pt>
    <dgm:pt modelId="{D25D15A1-541A-4A97-A3F3-A3724B283904}" type="pres">
      <dgm:prSet presAssocID="{496C7520-DDB5-44EE-8A70-9D9B9777DCC2}" presName="linNode" presStyleCnt="0"/>
      <dgm:spPr/>
    </dgm:pt>
    <dgm:pt modelId="{E8029019-45B9-44A4-A186-49DA8687D8BD}" type="pres">
      <dgm:prSet presAssocID="{496C7520-DDB5-44EE-8A70-9D9B9777DCC2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8494D33B-3162-47C7-BA40-8CE65C09695F}" type="pres">
      <dgm:prSet presAssocID="{A02C0A4D-8D7C-440F-A172-FC954A93D381}" presName="sp" presStyleCnt="0"/>
      <dgm:spPr/>
    </dgm:pt>
    <dgm:pt modelId="{D8186527-DFF0-4C12-BBCE-4A2ABFBE0B21}" type="pres">
      <dgm:prSet presAssocID="{C09FCCFC-D7A5-4027-AE41-0F689DBDF788}" presName="linNode" presStyleCnt="0"/>
      <dgm:spPr/>
    </dgm:pt>
    <dgm:pt modelId="{7AB6CCE8-4D0D-40B9-B90B-8EF181CDF305}" type="pres">
      <dgm:prSet presAssocID="{C09FCCFC-D7A5-4027-AE41-0F689DBDF788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632DB539-7189-4771-A456-43DFC57C6EDE}" type="pres">
      <dgm:prSet presAssocID="{A066B952-CC19-4CFF-992A-0159F891199E}" presName="sp" presStyleCnt="0"/>
      <dgm:spPr/>
    </dgm:pt>
    <dgm:pt modelId="{8D3CFE78-51A2-4BAA-B611-95A7ECCA86C4}" type="pres">
      <dgm:prSet presAssocID="{0B215CF7-6A20-4F1A-8B9D-E4505644EF9D}" presName="linNode" presStyleCnt="0"/>
      <dgm:spPr/>
    </dgm:pt>
    <dgm:pt modelId="{CC0A232F-F285-4F4C-9172-04F60750F57F}" type="pres">
      <dgm:prSet presAssocID="{0B215CF7-6A20-4F1A-8B9D-E4505644EF9D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0BC47B94-7E92-4F6E-81B3-1A51B51B114B}" type="pres">
      <dgm:prSet presAssocID="{03645FE6-EF86-4844-A072-2891DBBF3E96}" presName="sp" presStyleCnt="0"/>
      <dgm:spPr/>
    </dgm:pt>
    <dgm:pt modelId="{0AF37C5B-23C2-4777-A1FB-987CED3E00E0}" type="pres">
      <dgm:prSet presAssocID="{A0A6C243-3DE0-4D32-AAC7-C509AE4024D9}" presName="linNode" presStyleCnt="0"/>
      <dgm:spPr/>
    </dgm:pt>
    <dgm:pt modelId="{68A2E822-0F26-41DC-93BD-1D93DA8962D7}" type="pres">
      <dgm:prSet presAssocID="{A0A6C243-3DE0-4D32-AAC7-C509AE4024D9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F6717C97-D764-4EE7-912A-AE7335BB8873}" type="pres">
      <dgm:prSet presAssocID="{0FD6FA4E-43F4-46FE-9576-75DBE9F3C123}" presName="sp" presStyleCnt="0"/>
      <dgm:spPr/>
    </dgm:pt>
    <dgm:pt modelId="{5CFF0B23-7F40-4F33-94BD-567E2F20CDDC}" type="pres">
      <dgm:prSet presAssocID="{1907E0ED-991D-4A2B-8C3B-ADB154E81F8B}" presName="linNode" presStyleCnt="0"/>
      <dgm:spPr/>
    </dgm:pt>
    <dgm:pt modelId="{363340F8-6E76-45C4-A68A-E21551DC5185}" type="pres">
      <dgm:prSet presAssocID="{1907E0ED-991D-4A2B-8C3B-ADB154E81F8B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07448BB4-3CCC-4672-B57E-974EA6A397B1}" type="pres">
      <dgm:prSet presAssocID="{093AD0E5-2F42-49C3-9432-60693811B472}" presName="sp" presStyleCnt="0"/>
      <dgm:spPr/>
    </dgm:pt>
    <dgm:pt modelId="{84B8A916-E97D-4AAB-91BA-A7D173DA4E08}" type="pres">
      <dgm:prSet presAssocID="{A94D7E29-7B51-4463-8CA7-2BD33E63B766}" presName="linNode" presStyleCnt="0"/>
      <dgm:spPr/>
    </dgm:pt>
    <dgm:pt modelId="{57E7D1D8-D680-4DC6-9E58-FB62C2EFA525}" type="pres">
      <dgm:prSet presAssocID="{A94D7E29-7B51-4463-8CA7-2BD33E63B766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E2A570D5-287A-43B9-87C9-603E32241A7D}" type="pres">
      <dgm:prSet presAssocID="{6A218E56-566A-42D4-A162-B20FF004EB25}" presName="sp" presStyleCnt="0"/>
      <dgm:spPr/>
    </dgm:pt>
    <dgm:pt modelId="{8CDA064D-92CF-4B48-9C0D-67A5421924FF}" type="pres">
      <dgm:prSet presAssocID="{F960D2DC-2844-4057-8157-ACDA29350196}" presName="linNode" presStyleCnt="0"/>
      <dgm:spPr/>
    </dgm:pt>
    <dgm:pt modelId="{7000889E-622E-402E-897F-861442D84F25}" type="pres">
      <dgm:prSet presAssocID="{F960D2DC-2844-4057-8157-ACDA29350196}" presName="parentText" presStyleLbl="node1" presStyleIdx="7" presStyleCnt="8">
        <dgm:presLayoutVars>
          <dgm:chMax val="1"/>
          <dgm:bulletEnabled val="1"/>
        </dgm:presLayoutVars>
      </dgm:prSet>
      <dgm:spPr/>
    </dgm:pt>
  </dgm:ptLst>
  <dgm:cxnLst>
    <dgm:cxn modelId="{7E6A890E-F9C3-4060-94B8-A2A3FDFFBC95}" srcId="{7E25EB5D-DBAE-4823-9E69-41286E02886C}" destId="{A0A6C243-3DE0-4D32-AAC7-C509AE4024D9}" srcOrd="4" destOrd="0" parTransId="{F2E1524D-6B13-4D5B-B9A9-0315723FCB41}" sibTransId="{0FD6FA4E-43F4-46FE-9576-75DBE9F3C123}"/>
    <dgm:cxn modelId="{E8025E10-1090-7842-A015-FFF145BFD551}" type="presOf" srcId="{496C7520-DDB5-44EE-8A70-9D9B9777DCC2}" destId="{E8029019-45B9-44A4-A186-49DA8687D8BD}" srcOrd="0" destOrd="0" presId="urn:microsoft.com/office/officeart/2005/8/layout/vList5"/>
    <dgm:cxn modelId="{0BCBF13E-91C6-CF4E-A774-D906176CC289}" type="presOf" srcId="{A0A6C243-3DE0-4D32-AAC7-C509AE4024D9}" destId="{68A2E822-0F26-41DC-93BD-1D93DA8962D7}" srcOrd="0" destOrd="0" presId="urn:microsoft.com/office/officeart/2005/8/layout/vList5"/>
    <dgm:cxn modelId="{6A660360-53A6-4FAD-BBB0-F10B2B65C47A}" srcId="{7E25EB5D-DBAE-4823-9E69-41286E02886C}" destId="{F960D2DC-2844-4057-8157-ACDA29350196}" srcOrd="7" destOrd="0" parTransId="{FDE550D3-724A-4C22-8628-D6BB56E2CA06}" sibTransId="{613F81A9-4085-4103-858D-4F223510CA81}"/>
    <dgm:cxn modelId="{EE56E466-FCF4-4236-8A5D-31FEE3EBF29D}" srcId="{7E25EB5D-DBAE-4823-9E69-41286E02886C}" destId="{0B215CF7-6A20-4F1A-8B9D-E4505644EF9D}" srcOrd="3" destOrd="0" parTransId="{92F2285E-A42D-491C-9D75-7A7F6479BC0B}" sibTransId="{03645FE6-EF86-4844-A072-2891DBBF3E96}"/>
    <dgm:cxn modelId="{BEE6DC6B-7C3D-D945-8350-DDD5B8097339}" type="presOf" srcId="{A94D7E29-7B51-4463-8CA7-2BD33E63B766}" destId="{57E7D1D8-D680-4DC6-9E58-FB62C2EFA525}" srcOrd="0" destOrd="0" presId="urn:microsoft.com/office/officeart/2005/8/layout/vList5"/>
    <dgm:cxn modelId="{1B875673-7247-3945-8A34-CC6BF5028120}" type="presOf" srcId="{7E25EB5D-DBAE-4823-9E69-41286E02886C}" destId="{9767903B-CB8E-49A5-BD44-1D06B7CC7BE6}" srcOrd="0" destOrd="0" presId="urn:microsoft.com/office/officeart/2005/8/layout/vList5"/>
    <dgm:cxn modelId="{8639BA78-29D3-7541-AE94-19EA85E38140}" type="presOf" srcId="{1907E0ED-991D-4A2B-8C3B-ADB154E81F8B}" destId="{363340F8-6E76-45C4-A68A-E21551DC5185}" srcOrd="0" destOrd="0" presId="urn:microsoft.com/office/officeart/2005/8/layout/vList5"/>
    <dgm:cxn modelId="{76157D7E-4755-43B5-AD3F-E28B0CDCEE78}" srcId="{7E25EB5D-DBAE-4823-9E69-41286E02886C}" destId="{C09FCCFC-D7A5-4027-AE41-0F689DBDF788}" srcOrd="2" destOrd="0" parTransId="{02A124AA-F97E-40AD-AA92-7514EC6D8B2F}" sibTransId="{A066B952-CC19-4CFF-992A-0159F891199E}"/>
    <dgm:cxn modelId="{24D64B95-EE46-0F4B-A95F-1DB5FC69AF84}" type="presOf" srcId="{0B215CF7-6A20-4F1A-8B9D-E4505644EF9D}" destId="{CC0A232F-F285-4F4C-9172-04F60750F57F}" srcOrd="0" destOrd="0" presId="urn:microsoft.com/office/officeart/2005/8/layout/vList5"/>
    <dgm:cxn modelId="{412C73B1-9C53-4B99-8BCF-6523B0D0B7FA}" srcId="{7E25EB5D-DBAE-4823-9E69-41286E02886C}" destId="{3595EC71-0BC8-47F4-BDAF-60A0EB1F6E18}" srcOrd="0" destOrd="0" parTransId="{62F7A6F1-2A8C-4F11-86F8-910A1FE54E70}" sibTransId="{CA3B6EAB-F1C2-4122-B0BD-58F6F9B5665C}"/>
    <dgm:cxn modelId="{9CDF69C1-60C0-7E47-84B5-C4F9D50A427A}" type="presOf" srcId="{F960D2DC-2844-4057-8157-ACDA29350196}" destId="{7000889E-622E-402E-897F-861442D84F25}" srcOrd="0" destOrd="0" presId="urn:microsoft.com/office/officeart/2005/8/layout/vList5"/>
    <dgm:cxn modelId="{F978D4CE-2A8C-4189-936E-F970E77ECF34}" srcId="{7E25EB5D-DBAE-4823-9E69-41286E02886C}" destId="{496C7520-DDB5-44EE-8A70-9D9B9777DCC2}" srcOrd="1" destOrd="0" parTransId="{793FF7AD-A227-4177-9F15-C28BDB182EB7}" sibTransId="{A02C0A4D-8D7C-440F-A172-FC954A93D381}"/>
    <dgm:cxn modelId="{BEFA75E4-AA20-401A-BAEC-B743716344DB}" srcId="{7E25EB5D-DBAE-4823-9E69-41286E02886C}" destId="{1907E0ED-991D-4A2B-8C3B-ADB154E81F8B}" srcOrd="5" destOrd="0" parTransId="{5A93E956-2319-44A8-A19A-29197042471D}" sibTransId="{093AD0E5-2F42-49C3-9432-60693811B472}"/>
    <dgm:cxn modelId="{99B095EA-E5AE-6140-AB82-E974E0902F12}" type="presOf" srcId="{C09FCCFC-D7A5-4027-AE41-0F689DBDF788}" destId="{7AB6CCE8-4D0D-40B9-B90B-8EF181CDF305}" srcOrd="0" destOrd="0" presId="urn:microsoft.com/office/officeart/2005/8/layout/vList5"/>
    <dgm:cxn modelId="{4B8FF7F0-042A-574A-A46B-95A22797BDA1}" type="presOf" srcId="{3595EC71-0BC8-47F4-BDAF-60A0EB1F6E18}" destId="{C90E1BBC-11CC-4499-B605-D3F33ED342D8}" srcOrd="0" destOrd="0" presId="urn:microsoft.com/office/officeart/2005/8/layout/vList5"/>
    <dgm:cxn modelId="{E155F4FF-F2D3-47A2-AA23-4CA4E0E6A31E}" srcId="{7E25EB5D-DBAE-4823-9E69-41286E02886C}" destId="{A94D7E29-7B51-4463-8CA7-2BD33E63B766}" srcOrd="6" destOrd="0" parTransId="{CF269AA8-26FB-4D68-B5E0-9649F65799AB}" sibTransId="{6A218E56-566A-42D4-A162-B20FF004EB25}"/>
    <dgm:cxn modelId="{EA821D0F-9489-6543-80A6-D966C664FD67}" type="presParOf" srcId="{9767903B-CB8E-49A5-BD44-1D06B7CC7BE6}" destId="{FF19956C-2B5B-4D94-8B6B-7D208D4A7F83}" srcOrd="0" destOrd="0" presId="urn:microsoft.com/office/officeart/2005/8/layout/vList5"/>
    <dgm:cxn modelId="{C36098D2-F4DE-0348-A133-21963B59C9AE}" type="presParOf" srcId="{FF19956C-2B5B-4D94-8B6B-7D208D4A7F83}" destId="{C90E1BBC-11CC-4499-B605-D3F33ED342D8}" srcOrd="0" destOrd="0" presId="urn:microsoft.com/office/officeart/2005/8/layout/vList5"/>
    <dgm:cxn modelId="{C36649C5-9045-5F41-A16D-F6495FC42464}" type="presParOf" srcId="{9767903B-CB8E-49A5-BD44-1D06B7CC7BE6}" destId="{8C7A47A3-8E7A-4FC1-9110-6415DE36DF13}" srcOrd="1" destOrd="0" presId="urn:microsoft.com/office/officeart/2005/8/layout/vList5"/>
    <dgm:cxn modelId="{DD2D20FD-B119-DA4E-A606-FD85408FEF79}" type="presParOf" srcId="{9767903B-CB8E-49A5-BD44-1D06B7CC7BE6}" destId="{D25D15A1-541A-4A97-A3F3-A3724B283904}" srcOrd="2" destOrd="0" presId="urn:microsoft.com/office/officeart/2005/8/layout/vList5"/>
    <dgm:cxn modelId="{96B92222-3739-AE45-85C7-64D0A7E0A082}" type="presParOf" srcId="{D25D15A1-541A-4A97-A3F3-A3724B283904}" destId="{E8029019-45B9-44A4-A186-49DA8687D8BD}" srcOrd="0" destOrd="0" presId="urn:microsoft.com/office/officeart/2005/8/layout/vList5"/>
    <dgm:cxn modelId="{6B6AE8BE-38BB-B84D-B255-B4C1D3C820CA}" type="presParOf" srcId="{9767903B-CB8E-49A5-BD44-1D06B7CC7BE6}" destId="{8494D33B-3162-47C7-BA40-8CE65C09695F}" srcOrd="3" destOrd="0" presId="urn:microsoft.com/office/officeart/2005/8/layout/vList5"/>
    <dgm:cxn modelId="{6933D243-3DF7-DC4C-9631-D80BF07FE5DD}" type="presParOf" srcId="{9767903B-CB8E-49A5-BD44-1D06B7CC7BE6}" destId="{D8186527-DFF0-4C12-BBCE-4A2ABFBE0B21}" srcOrd="4" destOrd="0" presId="urn:microsoft.com/office/officeart/2005/8/layout/vList5"/>
    <dgm:cxn modelId="{26164B01-4356-AF4D-BE85-9765F02B13A2}" type="presParOf" srcId="{D8186527-DFF0-4C12-BBCE-4A2ABFBE0B21}" destId="{7AB6CCE8-4D0D-40B9-B90B-8EF181CDF305}" srcOrd="0" destOrd="0" presId="urn:microsoft.com/office/officeart/2005/8/layout/vList5"/>
    <dgm:cxn modelId="{1194F826-9498-A749-8E36-360FFBB9267A}" type="presParOf" srcId="{9767903B-CB8E-49A5-BD44-1D06B7CC7BE6}" destId="{632DB539-7189-4771-A456-43DFC57C6EDE}" srcOrd="5" destOrd="0" presId="urn:microsoft.com/office/officeart/2005/8/layout/vList5"/>
    <dgm:cxn modelId="{7924381E-4615-1043-BD20-D102AC360C03}" type="presParOf" srcId="{9767903B-CB8E-49A5-BD44-1D06B7CC7BE6}" destId="{8D3CFE78-51A2-4BAA-B611-95A7ECCA86C4}" srcOrd="6" destOrd="0" presId="urn:microsoft.com/office/officeart/2005/8/layout/vList5"/>
    <dgm:cxn modelId="{29BAF0F0-BFA8-7C4F-BA5C-456363BBD15C}" type="presParOf" srcId="{8D3CFE78-51A2-4BAA-B611-95A7ECCA86C4}" destId="{CC0A232F-F285-4F4C-9172-04F60750F57F}" srcOrd="0" destOrd="0" presId="urn:microsoft.com/office/officeart/2005/8/layout/vList5"/>
    <dgm:cxn modelId="{78DD2AAE-92FA-FB45-ABE2-4E3BF00ED74E}" type="presParOf" srcId="{9767903B-CB8E-49A5-BD44-1D06B7CC7BE6}" destId="{0BC47B94-7E92-4F6E-81B3-1A51B51B114B}" srcOrd="7" destOrd="0" presId="urn:microsoft.com/office/officeart/2005/8/layout/vList5"/>
    <dgm:cxn modelId="{6A961595-79F5-3243-BF29-45EA468C7809}" type="presParOf" srcId="{9767903B-CB8E-49A5-BD44-1D06B7CC7BE6}" destId="{0AF37C5B-23C2-4777-A1FB-987CED3E00E0}" srcOrd="8" destOrd="0" presId="urn:microsoft.com/office/officeart/2005/8/layout/vList5"/>
    <dgm:cxn modelId="{061F255B-BEC8-E04F-8A52-3185D4282DA8}" type="presParOf" srcId="{0AF37C5B-23C2-4777-A1FB-987CED3E00E0}" destId="{68A2E822-0F26-41DC-93BD-1D93DA8962D7}" srcOrd="0" destOrd="0" presId="urn:microsoft.com/office/officeart/2005/8/layout/vList5"/>
    <dgm:cxn modelId="{C0522A19-70B0-9542-B6B7-7769C2DE26C9}" type="presParOf" srcId="{9767903B-CB8E-49A5-BD44-1D06B7CC7BE6}" destId="{F6717C97-D764-4EE7-912A-AE7335BB8873}" srcOrd="9" destOrd="0" presId="urn:microsoft.com/office/officeart/2005/8/layout/vList5"/>
    <dgm:cxn modelId="{FDF97E94-986B-1C4D-8B61-A42B16EB2380}" type="presParOf" srcId="{9767903B-CB8E-49A5-BD44-1D06B7CC7BE6}" destId="{5CFF0B23-7F40-4F33-94BD-567E2F20CDDC}" srcOrd="10" destOrd="0" presId="urn:microsoft.com/office/officeart/2005/8/layout/vList5"/>
    <dgm:cxn modelId="{14700F34-93F4-1A4C-99D3-2913692FC9C9}" type="presParOf" srcId="{5CFF0B23-7F40-4F33-94BD-567E2F20CDDC}" destId="{363340F8-6E76-45C4-A68A-E21551DC5185}" srcOrd="0" destOrd="0" presId="urn:microsoft.com/office/officeart/2005/8/layout/vList5"/>
    <dgm:cxn modelId="{1474671C-D2ED-C24F-B874-A3A35327D55C}" type="presParOf" srcId="{9767903B-CB8E-49A5-BD44-1D06B7CC7BE6}" destId="{07448BB4-3CCC-4672-B57E-974EA6A397B1}" srcOrd="11" destOrd="0" presId="urn:microsoft.com/office/officeart/2005/8/layout/vList5"/>
    <dgm:cxn modelId="{0EAD9A04-9AEC-9A4E-86E0-431758EB3C36}" type="presParOf" srcId="{9767903B-CB8E-49A5-BD44-1D06B7CC7BE6}" destId="{84B8A916-E97D-4AAB-91BA-A7D173DA4E08}" srcOrd="12" destOrd="0" presId="urn:microsoft.com/office/officeart/2005/8/layout/vList5"/>
    <dgm:cxn modelId="{DA3084AE-187C-4745-80A7-5F49201D9093}" type="presParOf" srcId="{84B8A916-E97D-4AAB-91BA-A7D173DA4E08}" destId="{57E7D1D8-D680-4DC6-9E58-FB62C2EFA525}" srcOrd="0" destOrd="0" presId="urn:microsoft.com/office/officeart/2005/8/layout/vList5"/>
    <dgm:cxn modelId="{823ECD60-FF64-8441-8E00-98B3DA4EAE41}" type="presParOf" srcId="{9767903B-CB8E-49A5-BD44-1D06B7CC7BE6}" destId="{E2A570D5-287A-43B9-87C9-603E32241A7D}" srcOrd="13" destOrd="0" presId="urn:microsoft.com/office/officeart/2005/8/layout/vList5"/>
    <dgm:cxn modelId="{EA30A77F-6F1B-8647-A9E4-F2F9B348CD97}" type="presParOf" srcId="{9767903B-CB8E-49A5-BD44-1D06B7CC7BE6}" destId="{8CDA064D-92CF-4B48-9C0D-67A5421924FF}" srcOrd="14" destOrd="0" presId="urn:microsoft.com/office/officeart/2005/8/layout/vList5"/>
    <dgm:cxn modelId="{5220BC8F-7EC8-9C40-927B-4374C66DF26A}" type="presParOf" srcId="{8CDA064D-92CF-4B48-9C0D-67A5421924FF}" destId="{7000889E-622E-402E-897F-861442D84F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57D54C-9938-4697-80FF-CFFC802437F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4CD93E-8F46-4026-9FD5-F185ED7FD5E1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Reach schools</a:t>
          </a:r>
        </a:p>
      </dgm:t>
    </dgm:pt>
    <dgm:pt modelId="{DBBFA56C-C770-479C-9038-EDF53FBA8CA1}" type="parTrans" cxnId="{17BB9A77-F875-40CE-915C-AA841E5C4D93}">
      <dgm:prSet/>
      <dgm:spPr/>
      <dgm:t>
        <a:bodyPr/>
        <a:lstStyle/>
        <a:p>
          <a:endParaRPr lang="en-US"/>
        </a:p>
      </dgm:t>
    </dgm:pt>
    <dgm:pt modelId="{95409690-8B33-4679-9E97-E265733EF55E}" type="sibTrans" cxnId="{17BB9A77-F875-40CE-915C-AA841E5C4D9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BCF1AAA-F530-44BB-8D09-819C6AAD5897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Target/range schools</a:t>
          </a:r>
        </a:p>
      </dgm:t>
    </dgm:pt>
    <dgm:pt modelId="{B23CB63F-CD82-456A-8A59-60C543D41159}" type="parTrans" cxnId="{372D7233-2D81-4A1A-8833-6C7C2F38DA53}">
      <dgm:prSet/>
      <dgm:spPr/>
      <dgm:t>
        <a:bodyPr/>
        <a:lstStyle/>
        <a:p>
          <a:endParaRPr lang="en-US"/>
        </a:p>
      </dgm:t>
    </dgm:pt>
    <dgm:pt modelId="{8A2C93D9-3669-4F03-A49A-1BDA7AC87860}" type="sibTrans" cxnId="{372D7233-2D81-4A1A-8833-6C7C2F38DA5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0A8CC6B-D436-4FFF-9AEB-D8916B1AA952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Probable admit schools</a:t>
          </a:r>
        </a:p>
      </dgm:t>
    </dgm:pt>
    <dgm:pt modelId="{68EE926B-39CF-452F-BC48-841C215D3A31}" type="parTrans" cxnId="{6EA0B360-8DD6-41AC-8BFE-612701F660FC}">
      <dgm:prSet/>
      <dgm:spPr/>
      <dgm:t>
        <a:bodyPr/>
        <a:lstStyle/>
        <a:p>
          <a:endParaRPr lang="en-US"/>
        </a:p>
      </dgm:t>
    </dgm:pt>
    <dgm:pt modelId="{8835E9CA-D7EA-46F5-AF07-6BC3C781E3A3}" type="sibTrans" cxnId="{6EA0B360-8DD6-41AC-8BFE-612701F660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697A7F-F4EE-3546-92EF-2ADC7B56A3DD}" type="pres">
      <dgm:prSet presAssocID="{2F57D54C-9938-4697-80FF-CFFC802437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E3418-AE91-004F-B00C-4FF3AFFF6E7C}" type="pres">
      <dgm:prSet presAssocID="{444CD93E-8F46-4026-9FD5-F185ED7FD5E1}" presName="hierRoot1" presStyleCnt="0"/>
      <dgm:spPr/>
    </dgm:pt>
    <dgm:pt modelId="{FA3480D6-DA40-E84B-8FB2-5E645F685DCD}" type="pres">
      <dgm:prSet presAssocID="{444CD93E-8F46-4026-9FD5-F185ED7FD5E1}" presName="composite" presStyleCnt="0"/>
      <dgm:spPr/>
    </dgm:pt>
    <dgm:pt modelId="{61AE950E-8957-424B-A241-44411B5CDB28}" type="pres">
      <dgm:prSet presAssocID="{444CD93E-8F46-4026-9FD5-F185ED7FD5E1}" presName="background" presStyleLbl="node0" presStyleIdx="0" presStyleCnt="3"/>
      <dgm:spPr/>
    </dgm:pt>
    <dgm:pt modelId="{8D285C26-A690-7E4B-9855-DAB0EF8E4726}" type="pres">
      <dgm:prSet presAssocID="{444CD93E-8F46-4026-9FD5-F185ED7FD5E1}" presName="text" presStyleLbl="fgAcc0" presStyleIdx="0" presStyleCnt="3">
        <dgm:presLayoutVars>
          <dgm:chPref val="3"/>
        </dgm:presLayoutVars>
      </dgm:prSet>
      <dgm:spPr/>
    </dgm:pt>
    <dgm:pt modelId="{EF39E944-B1C0-2B4F-8AA2-10BF286C07DE}" type="pres">
      <dgm:prSet presAssocID="{444CD93E-8F46-4026-9FD5-F185ED7FD5E1}" presName="hierChild2" presStyleCnt="0"/>
      <dgm:spPr/>
    </dgm:pt>
    <dgm:pt modelId="{DC5FEC31-D564-074D-ADD4-026125D64E86}" type="pres">
      <dgm:prSet presAssocID="{EBCF1AAA-F530-44BB-8D09-819C6AAD5897}" presName="hierRoot1" presStyleCnt="0"/>
      <dgm:spPr/>
    </dgm:pt>
    <dgm:pt modelId="{D82B1B84-99C7-744A-B3F7-B77FD934A5A3}" type="pres">
      <dgm:prSet presAssocID="{EBCF1AAA-F530-44BB-8D09-819C6AAD5897}" presName="composite" presStyleCnt="0"/>
      <dgm:spPr/>
    </dgm:pt>
    <dgm:pt modelId="{F7784655-2ECB-7C4F-BC45-71353899BCA0}" type="pres">
      <dgm:prSet presAssocID="{EBCF1AAA-F530-44BB-8D09-819C6AAD5897}" presName="background" presStyleLbl="node0" presStyleIdx="1" presStyleCnt="3"/>
      <dgm:spPr/>
    </dgm:pt>
    <dgm:pt modelId="{2763D907-9B78-354A-9290-3ACA26D2DD28}" type="pres">
      <dgm:prSet presAssocID="{EBCF1AAA-F530-44BB-8D09-819C6AAD5897}" presName="text" presStyleLbl="fgAcc0" presStyleIdx="1" presStyleCnt="3">
        <dgm:presLayoutVars>
          <dgm:chPref val="3"/>
        </dgm:presLayoutVars>
      </dgm:prSet>
      <dgm:spPr/>
    </dgm:pt>
    <dgm:pt modelId="{E200CED9-58EB-5045-8343-FEFA81A89462}" type="pres">
      <dgm:prSet presAssocID="{EBCF1AAA-F530-44BB-8D09-819C6AAD5897}" presName="hierChild2" presStyleCnt="0"/>
      <dgm:spPr/>
    </dgm:pt>
    <dgm:pt modelId="{C47896F9-BC6B-4145-AFDB-536676443A9F}" type="pres">
      <dgm:prSet presAssocID="{F0A8CC6B-D436-4FFF-9AEB-D8916B1AA952}" presName="hierRoot1" presStyleCnt="0"/>
      <dgm:spPr/>
    </dgm:pt>
    <dgm:pt modelId="{3B790565-CBB5-2547-9F0E-6FD720BF57CA}" type="pres">
      <dgm:prSet presAssocID="{F0A8CC6B-D436-4FFF-9AEB-D8916B1AA952}" presName="composite" presStyleCnt="0"/>
      <dgm:spPr/>
    </dgm:pt>
    <dgm:pt modelId="{8D92D3E0-2B94-E64F-9D98-83D402ED6504}" type="pres">
      <dgm:prSet presAssocID="{F0A8CC6B-D436-4FFF-9AEB-D8916B1AA952}" presName="background" presStyleLbl="node0" presStyleIdx="2" presStyleCnt="3"/>
      <dgm:spPr/>
    </dgm:pt>
    <dgm:pt modelId="{71860468-2ABD-2F4E-BD5D-513C1DBC10C7}" type="pres">
      <dgm:prSet presAssocID="{F0A8CC6B-D436-4FFF-9AEB-D8916B1AA952}" presName="text" presStyleLbl="fgAcc0" presStyleIdx="2" presStyleCnt="3">
        <dgm:presLayoutVars>
          <dgm:chPref val="3"/>
        </dgm:presLayoutVars>
      </dgm:prSet>
      <dgm:spPr/>
    </dgm:pt>
    <dgm:pt modelId="{F8A49E67-9EC6-254D-9183-854AE8AF13DA}" type="pres">
      <dgm:prSet presAssocID="{F0A8CC6B-D436-4FFF-9AEB-D8916B1AA952}" presName="hierChild2" presStyleCnt="0"/>
      <dgm:spPr/>
    </dgm:pt>
  </dgm:ptLst>
  <dgm:cxnLst>
    <dgm:cxn modelId="{FEC57530-6BC1-8C40-8483-A2C9516F3547}" type="presOf" srcId="{2F57D54C-9938-4697-80FF-CFFC802437FB}" destId="{66697A7F-F4EE-3546-92EF-2ADC7B56A3DD}" srcOrd="0" destOrd="0" presId="urn:microsoft.com/office/officeart/2005/8/layout/hierarchy1"/>
    <dgm:cxn modelId="{372D7233-2D81-4A1A-8833-6C7C2F38DA53}" srcId="{2F57D54C-9938-4697-80FF-CFFC802437FB}" destId="{EBCF1AAA-F530-44BB-8D09-819C6AAD5897}" srcOrd="1" destOrd="0" parTransId="{B23CB63F-CD82-456A-8A59-60C543D41159}" sibTransId="{8A2C93D9-3669-4F03-A49A-1BDA7AC87860}"/>
    <dgm:cxn modelId="{6EA0B360-8DD6-41AC-8BFE-612701F660FC}" srcId="{2F57D54C-9938-4697-80FF-CFFC802437FB}" destId="{F0A8CC6B-D436-4FFF-9AEB-D8916B1AA952}" srcOrd="2" destOrd="0" parTransId="{68EE926B-39CF-452F-BC48-841C215D3A31}" sibTransId="{8835E9CA-D7EA-46F5-AF07-6BC3C781E3A3}"/>
    <dgm:cxn modelId="{17BB9A77-F875-40CE-915C-AA841E5C4D93}" srcId="{2F57D54C-9938-4697-80FF-CFFC802437FB}" destId="{444CD93E-8F46-4026-9FD5-F185ED7FD5E1}" srcOrd="0" destOrd="0" parTransId="{DBBFA56C-C770-479C-9038-EDF53FBA8CA1}" sibTransId="{95409690-8B33-4679-9E97-E265733EF55E}"/>
    <dgm:cxn modelId="{14C37F96-1327-1843-9877-A15DE6D027D8}" type="presOf" srcId="{EBCF1AAA-F530-44BB-8D09-819C6AAD5897}" destId="{2763D907-9B78-354A-9290-3ACA26D2DD28}" srcOrd="0" destOrd="0" presId="urn:microsoft.com/office/officeart/2005/8/layout/hierarchy1"/>
    <dgm:cxn modelId="{570BE6AD-A5D1-2446-BDD5-15446E11B6C1}" type="presOf" srcId="{F0A8CC6B-D436-4FFF-9AEB-D8916B1AA952}" destId="{71860468-2ABD-2F4E-BD5D-513C1DBC10C7}" srcOrd="0" destOrd="0" presId="urn:microsoft.com/office/officeart/2005/8/layout/hierarchy1"/>
    <dgm:cxn modelId="{874AADAF-A5DE-7C4E-B343-E54AC9F2A30A}" type="presOf" srcId="{444CD93E-8F46-4026-9FD5-F185ED7FD5E1}" destId="{8D285C26-A690-7E4B-9855-DAB0EF8E4726}" srcOrd="0" destOrd="0" presId="urn:microsoft.com/office/officeart/2005/8/layout/hierarchy1"/>
    <dgm:cxn modelId="{57328ED8-83EB-A94F-ABD9-B6B26B412808}" type="presParOf" srcId="{66697A7F-F4EE-3546-92EF-2ADC7B56A3DD}" destId="{B1DE3418-AE91-004F-B00C-4FF3AFFF6E7C}" srcOrd="0" destOrd="0" presId="urn:microsoft.com/office/officeart/2005/8/layout/hierarchy1"/>
    <dgm:cxn modelId="{1B1F7AA7-6173-F740-ACF6-904F258B34C2}" type="presParOf" srcId="{B1DE3418-AE91-004F-B00C-4FF3AFFF6E7C}" destId="{FA3480D6-DA40-E84B-8FB2-5E645F685DCD}" srcOrd="0" destOrd="0" presId="urn:microsoft.com/office/officeart/2005/8/layout/hierarchy1"/>
    <dgm:cxn modelId="{5F910539-7BCB-0A43-B65F-3AFF9098FB56}" type="presParOf" srcId="{FA3480D6-DA40-E84B-8FB2-5E645F685DCD}" destId="{61AE950E-8957-424B-A241-44411B5CDB28}" srcOrd="0" destOrd="0" presId="urn:microsoft.com/office/officeart/2005/8/layout/hierarchy1"/>
    <dgm:cxn modelId="{EC00CD10-11E5-F645-9230-CC338EB4A18D}" type="presParOf" srcId="{FA3480D6-DA40-E84B-8FB2-5E645F685DCD}" destId="{8D285C26-A690-7E4B-9855-DAB0EF8E4726}" srcOrd="1" destOrd="0" presId="urn:microsoft.com/office/officeart/2005/8/layout/hierarchy1"/>
    <dgm:cxn modelId="{B0DC412B-DE9C-C645-970C-7926E6558A44}" type="presParOf" srcId="{B1DE3418-AE91-004F-B00C-4FF3AFFF6E7C}" destId="{EF39E944-B1C0-2B4F-8AA2-10BF286C07DE}" srcOrd="1" destOrd="0" presId="urn:microsoft.com/office/officeart/2005/8/layout/hierarchy1"/>
    <dgm:cxn modelId="{B00164AA-7E81-F141-9FA2-2FC17F772F50}" type="presParOf" srcId="{66697A7F-F4EE-3546-92EF-2ADC7B56A3DD}" destId="{DC5FEC31-D564-074D-ADD4-026125D64E86}" srcOrd="1" destOrd="0" presId="urn:microsoft.com/office/officeart/2005/8/layout/hierarchy1"/>
    <dgm:cxn modelId="{363137D3-1221-EC4E-962E-BEC7979AB580}" type="presParOf" srcId="{DC5FEC31-D564-074D-ADD4-026125D64E86}" destId="{D82B1B84-99C7-744A-B3F7-B77FD934A5A3}" srcOrd="0" destOrd="0" presId="urn:microsoft.com/office/officeart/2005/8/layout/hierarchy1"/>
    <dgm:cxn modelId="{0D6F5698-40B0-8541-8378-C2988D945573}" type="presParOf" srcId="{D82B1B84-99C7-744A-B3F7-B77FD934A5A3}" destId="{F7784655-2ECB-7C4F-BC45-71353899BCA0}" srcOrd="0" destOrd="0" presId="urn:microsoft.com/office/officeart/2005/8/layout/hierarchy1"/>
    <dgm:cxn modelId="{4974D921-8E8C-BA4A-8D1B-6DC08D570449}" type="presParOf" srcId="{D82B1B84-99C7-744A-B3F7-B77FD934A5A3}" destId="{2763D907-9B78-354A-9290-3ACA26D2DD28}" srcOrd="1" destOrd="0" presId="urn:microsoft.com/office/officeart/2005/8/layout/hierarchy1"/>
    <dgm:cxn modelId="{258BA1B5-73B2-A449-998F-20C390C1B101}" type="presParOf" srcId="{DC5FEC31-D564-074D-ADD4-026125D64E86}" destId="{E200CED9-58EB-5045-8343-FEFA81A89462}" srcOrd="1" destOrd="0" presId="urn:microsoft.com/office/officeart/2005/8/layout/hierarchy1"/>
    <dgm:cxn modelId="{6EEE5436-DDC6-7947-92E9-451F59C8B120}" type="presParOf" srcId="{66697A7F-F4EE-3546-92EF-2ADC7B56A3DD}" destId="{C47896F9-BC6B-4145-AFDB-536676443A9F}" srcOrd="2" destOrd="0" presId="urn:microsoft.com/office/officeart/2005/8/layout/hierarchy1"/>
    <dgm:cxn modelId="{B4780B5F-BE9D-6349-9AA5-D683A851B139}" type="presParOf" srcId="{C47896F9-BC6B-4145-AFDB-536676443A9F}" destId="{3B790565-CBB5-2547-9F0E-6FD720BF57CA}" srcOrd="0" destOrd="0" presId="urn:microsoft.com/office/officeart/2005/8/layout/hierarchy1"/>
    <dgm:cxn modelId="{D64D12F3-62C7-834E-AA82-69B939709885}" type="presParOf" srcId="{3B790565-CBB5-2547-9F0E-6FD720BF57CA}" destId="{8D92D3E0-2B94-E64F-9D98-83D402ED6504}" srcOrd="0" destOrd="0" presId="urn:microsoft.com/office/officeart/2005/8/layout/hierarchy1"/>
    <dgm:cxn modelId="{EC5571D4-96A3-3F48-B18C-F7F8A38F0D49}" type="presParOf" srcId="{3B790565-CBB5-2547-9F0E-6FD720BF57CA}" destId="{71860468-2ABD-2F4E-BD5D-513C1DBC10C7}" srcOrd="1" destOrd="0" presId="urn:microsoft.com/office/officeart/2005/8/layout/hierarchy1"/>
    <dgm:cxn modelId="{F96333CE-E284-BA48-AE31-C678F4382B6D}" type="presParOf" srcId="{C47896F9-BC6B-4145-AFDB-536676443A9F}" destId="{F8A49E67-9EC6-254D-9183-854AE8AF13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46A94A-7149-4CBB-A666-D5E5543A632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8B32F2D-58CA-460F-AB6A-70D9ECAB952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"/>
              <a:cs typeface="Calibri"/>
            </a:rPr>
            <a:t>Common Application   </a:t>
          </a:r>
        </a:p>
      </dgm:t>
    </dgm:pt>
    <dgm:pt modelId="{87DC87D7-5CD1-4D25-98C4-2B4BDC5C5DA1}" type="parTrans" cxnId="{F02BA44B-37CA-4FC0-828A-22AB1D42E03F}">
      <dgm:prSet/>
      <dgm:spPr/>
      <dgm:t>
        <a:bodyPr/>
        <a:lstStyle/>
        <a:p>
          <a:endParaRPr lang="en-US"/>
        </a:p>
      </dgm:t>
    </dgm:pt>
    <dgm:pt modelId="{3AD03A20-07C5-400D-8D13-F8F7C2F432B7}" type="sibTrans" cxnId="{F02BA44B-37CA-4FC0-828A-22AB1D42E03F}">
      <dgm:prSet/>
      <dgm:spPr/>
      <dgm:t>
        <a:bodyPr/>
        <a:lstStyle/>
        <a:p>
          <a:endParaRPr lang="en-US"/>
        </a:p>
      </dgm:t>
    </dgm:pt>
    <dgm:pt modelId="{08FA9C03-5CFE-4EA6-8B6F-62B4FA2344EB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Calibri"/>
              <a:cs typeface="Calibri"/>
            </a:rPr>
            <a:t>Individual College Application</a:t>
          </a:r>
        </a:p>
      </dgm:t>
    </dgm:pt>
    <dgm:pt modelId="{E06B002B-74C0-484B-8EB7-A23959300B89}" type="parTrans" cxnId="{F958E06F-52A6-453D-B323-E76E4891803A}">
      <dgm:prSet/>
      <dgm:spPr/>
      <dgm:t>
        <a:bodyPr/>
        <a:lstStyle/>
        <a:p>
          <a:endParaRPr lang="en-US"/>
        </a:p>
      </dgm:t>
    </dgm:pt>
    <dgm:pt modelId="{FCCB7293-58D2-497E-BE4D-76C010AF8306}" type="sibTrans" cxnId="{F958E06F-52A6-453D-B323-E76E4891803A}">
      <dgm:prSet/>
      <dgm:spPr/>
      <dgm:t>
        <a:bodyPr/>
        <a:lstStyle/>
        <a:p>
          <a:endParaRPr lang="en-US"/>
        </a:p>
      </dgm:t>
    </dgm:pt>
    <dgm:pt modelId="{17B12305-771D-4F23-9340-F71C6F364D36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"/>
              <a:cs typeface="Calibri"/>
            </a:rPr>
            <a:t>Coalition Application</a:t>
          </a:r>
        </a:p>
      </dgm:t>
    </dgm:pt>
    <dgm:pt modelId="{3BF5857B-063B-4A9F-9F76-25933CC816F9}" type="parTrans" cxnId="{3AB2D2DD-115E-4BDE-B82A-AF7070BEFDF4}">
      <dgm:prSet/>
      <dgm:spPr/>
      <dgm:t>
        <a:bodyPr/>
        <a:lstStyle/>
        <a:p>
          <a:endParaRPr lang="en-US"/>
        </a:p>
      </dgm:t>
    </dgm:pt>
    <dgm:pt modelId="{18092546-4782-4BA1-9284-252CE089F55E}" type="sibTrans" cxnId="{3AB2D2DD-115E-4BDE-B82A-AF7070BEFDF4}">
      <dgm:prSet/>
      <dgm:spPr/>
      <dgm:t>
        <a:bodyPr/>
        <a:lstStyle/>
        <a:p>
          <a:endParaRPr lang="en-US"/>
        </a:p>
      </dgm:t>
    </dgm:pt>
    <dgm:pt modelId="{119E0367-3B92-408A-8A41-52BE475E5554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"/>
              <a:cs typeface="Calibri"/>
            </a:rPr>
            <a:t>SUNY Application</a:t>
          </a:r>
        </a:p>
      </dgm:t>
    </dgm:pt>
    <dgm:pt modelId="{213D6FDF-BEC0-4433-B0DB-EE9AB5147477}" type="parTrans" cxnId="{166DFD9F-9B3C-4253-B516-FDBAB4295F4D}">
      <dgm:prSet/>
      <dgm:spPr/>
      <dgm:t>
        <a:bodyPr/>
        <a:lstStyle/>
        <a:p>
          <a:endParaRPr lang="en-US"/>
        </a:p>
      </dgm:t>
    </dgm:pt>
    <dgm:pt modelId="{D8FCA1CC-F0FA-4B94-85A4-8B04B26A5467}" type="sibTrans" cxnId="{166DFD9F-9B3C-4253-B516-FDBAB4295F4D}">
      <dgm:prSet/>
      <dgm:spPr/>
      <dgm:t>
        <a:bodyPr/>
        <a:lstStyle/>
        <a:p>
          <a:endParaRPr lang="en-US"/>
        </a:p>
      </dgm:t>
    </dgm:pt>
    <dgm:pt modelId="{AF7ACAD8-CEA0-4F02-9EB9-4C798D524BB0}" type="pres">
      <dgm:prSet presAssocID="{5746A94A-7149-4CBB-A666-D5E5543A6323}" presName="root" presStyleCnt="0">
        <dgm:presLayoutVars>
          <dgm:dir/>
          <dgm:resizeHandles val="exact"/>
        </dgm:presLayoutVars>
      </dgm:prSet>
      <dgm:spPr/>
    </dgm:pt>
    <dgm:pt modelId="{89E2AE74-1397-40CB-B787-E4539EAD9AF7}" type="pres">
      <dgm:prSet presAssocID="{C8B32F2D-58CA-460F-AB6A-70D9ECAB952A}" presName="compNode" presStyleCnt="0"/>
      <dgm:spPr/>
    </dgm:pt>
    <dgm:pt modelId="{378DA468-0A65-4604-A862-422A867DCE93}" type="pres">
      <dgm:prSet presAssocID="{C8B32F2D-58CA-460F-AB6A-70D9ECAB952A}" presName="iconBgRect" presStyleLbl="bgShp" presStyleIdx="0" presStyleCnt="4"/>
      <dgm:spPr/>
    </dgm:pt>
    <dgm:pt modelId="{746E94F7-4BB6-4EDE-9262-5A9BDFADBA9D}" type="pres">
      <dgm:prSet presAssocID="{C8B32F2D-58CA-460F-AB6A-70D9ECAB952A}" presName="iconRect" presStyleLbl="node1" presStyleIdx="0" presStyleCnt="4" custLinFactNeighborX="2285" custLinFactNeighborY="-37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0F72104-65B2-48DC-B4E3-E64BB01C1957}" type="pres">
      <dgm:prSet presAssocID="{C8B32F2D-58CA-460F-AB6A-70D9ECAB952A}" presName="spaceRect" presStyleCnt="0"/>
      <dgm:spPr/>
    </dgm:pt>
    <dgm:pt modelId="{6BB8C00E-2661-494F-9272-0BD91D1F4BF8}" type="pres">
      <dgm:prSet presAssocID="{C8B32F2D-58CA-460F-AB6A-70D9ECAB952A}" presName="textRect" presStyleLbl="revTx" presStyleIdx="0" presStyleCnt="4">
        <dgm:presLayoutVars>
          <dgm:chMax val="1"/>
          <dgm:chPref val="1"/>
        </dgm:presLayoutVars>
      </dgm:prSet>
      <dgm:spPr/>
    </dgm:pt>
    <dgm:pt modelId="{8C61D4F4-2EEA-4CC7-AD87-096E5DB67C6C}" type="pres">
      <dgm:prSet presAssocID="{3AD03A20-07C5-400D-8D13-F8F7C2F432B7}" presName="sibTrans" presStyleCnt="0"/>
      <dgm:spPr/>
    </dgm:pt>
    <dgm:pt modelId="{DAF6A2A0-1E48-489B-B460-F1A5DE154843}" type="pres">
      <dgm:prSet presAssocID="{08FA9C03-5CFE-4EA6-8B6F-62B4FA2344EB}" presName="compNode" presStyleCnt="0"/>
      <dgm:spPr/>
    </dgm:pt>
    <dgm:pt modelId="{FCFC473B-49BC-41BE-85DC-C365B27D4796}" type="pres">
      <dgm:prSet presAssocID="{08FA9C03-5CFE-4EA6-8B6F-62B4FA2344EB}" presName="iconBgRect" presStyleLbl="bgShp" presStyleIdx="1" presStyleCnt="4"/>
      <dgm:spPr/>
    </dgm:pt>
    <dgm:pt modelId="{29E2C838-421D-4517-9B06-91DFBE8F746F}" type="pres">
      <dgm:prSet presAssocID="{08FA9C03-5CFE-4EA6-8B6F-62B4FA2344EB}" presName="iconRect" presStyleLbl="node1" presStyleIdx="1" presStyleCnt="4" custLinFactNeighborX="235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0BF6377A-C10C-48A8-AC98-AE42AA0A6412}" type="pres">
      <dgm:prSet presAssocID="{08FA9C03-5CFE-4EA6-8B6F-62B4FA2344EB}" presName="spaceRect" presStyleCnt="0"/>
      <dgm:spPr/>
    </dgm:pt>
    <dgm:pt modelId="{49537571-9E4C-471D-86A5-DC0F70CDB161}" type="pres">
      <dgm:prSet presAssocID="{08FA9C03-5CFE-4EA6-8B6F-62B4FA2344EB}" presName="textRect" presStyleLbl="revTx" presStyleIdx="1" presStyleCnt="4">
        <dgm:presLayoutVars>
          <dgm:chMax val="1"/>
          <dgm:chPref val="1"/>
        </dgm:presLayoutVars>
      </dgm:prSet>
      <dgm:spPr/>
    </dgm:pt>
    <dgm:pt modelId="{E340E547-7981-46DA-A5A8-2136772A8EBC}" type="pres">
      <dgm:prSet presAssocID="{FCCB7293-58D2-497E-BE4D-76C010AF8306}" presName="sibTrans" presStyleCnt="0"/>
      <dgm:spPr/>
    </dgm:pt>
    <dgm:pt modelId="{6EEAEE59-DE9F-4688-97E8-C1E711675959}" type="pres">
      <dgm:prSet presAssocID="{17B12305-771D-4F23-9340-F71C6F364D36}" presName="compNode" presStyleCnt="0"/>
      <dgm:spPr/>
    </dgm:pt>
    <dgm:pt modelId="{BC6A08CB-614C-45BB-8FD1-800516F0F5C2}" type="pres">
      <dgm:prSet presAssocID="{17B12305-771D-4F23-9340-F71C6F364D36}" presName="iconBgRect" presStyleLbl="bgShp" presStyleIdx="2" presStyleCnt="4" custLinFactNeighborX="9869" custLinFactNeighborY="-28627"/>
      <dgm:spPr/>
    </dgm:pt>
    <dgm:pt modelId="{BD6192DD-7D90-4D8E-B342-54A5D1860B87}" type="pres">
      <dgm:prSet presAssocID="{17B12305-771D-4F23-9340-F71C6F364D36}" presName="iconRect" presStyleLbl="node1" presStyleIdx="2" presStyleCnt="4" custLinFactNeighborX="1645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A906F0D-9B49-41ED-BD38-415B3CD3FEAD}" type="pres">
      <dgm:prSet presAssocID="{17B12305-771D-4F23-9340-F71C6F364D36}" presName="spaceRect" presStyleCnt="0"/>
      <dgm:spPr/>
    </dgm:pt>
    <dgm:pt modelId="{B12379FC-43B0-4D23-BA98-8AB2CB88E27F}" type="pres">
      <dgm:prSet presAssocID="{17B12305-771D-4F23-9340-F71C6F364D36}" presName="textRect" presStyleLbl="revTx" presStyleIdx="2" presStyleCnt="4">
        <dgm:presLayoutVars>
          <dgm:chMax val="1"/>
          <dgm:chPref val="1"/>
        </dgm:presLayoutVars>
      </dgm:prSet>
      <dgm:spPr/>
    </dgm:pt>
    <dgm:pt modelId="{3C9009DD-F162-4344-9737-FE8EC07BE405}" type="pres">
      <dgm:prSet presAssocID="{18092546-4782-4BA1-9284-252CE089F55E}" presName="sibTrans" presStyleCnt="0"/>
      <dgm:spPr/>
    </dgm:pt>
    <dgm:pt modelId="{241C5727-0B75-4147-AF80-F1610C50BF1F}" type="pres">
      <dgm:prSet presAssocID="{119E0367-3B92-408A-8A41-52BE475E5554}" presName="compNode" presStyleCnt="0"/>
      <dgm:spPr/>
    </dgm:pt>
    <dgm:pt modelId="{C756E8E6-3822-493E-8779-64C075D09A3B}" type="pres">
      <dgm:prSet presAssocID="{119E0367-3B92-408A-8A41-52BE475E5554}" presName="iconBgRect" presStyleLbl="bgShp" presStyleIdx="3" presStyleCnt="4"/>
      <dgm:spPr/>
    </dgm:pt>
    <dgm:pt modelId="{A5E90882-7BB1-4D7C-A2E1-763729B9A0E7}" type="pres">
      <dgm:prSet presAssocID="{119E0367-3B92-408A-8A41-52BE475E555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30FE1582-AC5F-4785-BD82-764846A50369}" type="pres">
      <dgm:prSet presAssocID="{119E0367-3B92-408A-8A41-52BE475E5554}" presName="spaceRect" presStyleCnt="0"/>
      <dgm:spPr/>
    </dgm:pt>
    <dgm:pt modelId="{D902E44C-8A5E-4A2D-8F72-1BE68AE9AA0A}" type="pres">
      <dgm:prSet presAssocID="{119E0367-3B92-408A-8A41-52BE475E555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D006C47-E239-4790-B396-D2383B575248}" type="presOf" srcId="{C8B32F2D-58CA-460F-AB6A-70D9ECAB952A}" destId="{6BB8C00E-2661-494F-9272-0BD91D1F4BF8}" srcOrd="0" destOrd="0" presId="urn:microsoft.com/office/officeart/2018/5/layout/IconCircleLabelList"/>
    <dgm:cxn modelId="{F02BA44B-37CA-4FC0-828A-22AB1D42E03F}" srcId="{5746A94A-7149-4CBB-A666-D5E5543A6323}" destId="{C8B32F2D-58CA-460F-AB6A-70D9ECAB952A}" srcOrd="0" destOrd="0" parTransId="{87DC87D7-5CD1-4D25-98C4-2B4BDC5C5DA1}" sibTransId="{3AD03A20-07C5-400D-8D13-F8F7C2F432B7}"/>
    <dgm:cxn modelId="{F958E06F-52A6-453D-B323-E76E4891803A}" srcId="{5746A94A-7149-4CBB-A666-D5E5543A6323}" destId="{08FA9C03-5CFE-4EA6-8B6F-62B4FA2344EB}" srcOrd="1" destOrd="0" parTransId="{E06B002B-74C0-484B-8EB7-A23959300B89}" sibTransId="{FCCB7293-58D2-497E-BE4D-76C010AF8306}"/>
    <dgm:cxn modelId="{D39EF182-8078-4288-B423-6E602D5474F4}" type="presOf" srcId="{119E0367-3B92-408A-8A41-52BE475E5554}" destId="{D902E44C-8A5E-4A2D-8F72-1BE68AE9AA0A}" srcOrd="0" destOrd="0" presId="urn:microsoft.com/office/officeart/2018/5/layout/IconCircleLabelList"/>
    <dgm:cxn modelId="{3EBB8496-1553-42B7-B607-B4BFBE34BDE4}" type="presOf" srcId="{17B12305-771D-4F23-9340-F71C6F364D36}" destId="{B12379FC-43B0-4D23-BA98-8AB2CB88E27F}" srcOrd="0" destOrd="0" presId="urn:microsoft.com/office/officeart/2018/5/layout/IconCircleLabelList"/>
    <dgm:cxn modelId="{166DFD9F-9B3C-4253-B516-FDBAB4295F4D}" srcId="{5746A94A-7149-4CBB-A666-D5E5543A6323}" destId="{119E0367-3B92-408A-8A41-52BE475E5554}" srcOrd="3" destOrd="0" parTransId="{213D6FDF-BEC0-4433-B0DB-EE9AB5147477}" sibTransId="{D8FCA1CC-F0FA-4B94-85A4-8B04B26A5467}"/>
    <dgm:cxn modelId="{43A81DA9-739B-4249-B75F-4132F6C3702A}" type="presOf" srcId="{08FA9C03-5CFE-4EA6-8B6F-62B4FA2344EB}" destId="{49537571-9E4C-471D-86A5-DC0F70CDB161}" srcOrd="0" destOrd="0" presId="urn:microsoft.com/office/officeart/2018/5/layout/IconCircleLabelList"/>
    <dgm:cxn modelId="{F170B6BD-24E0-4CF4-8654-D5D8D551A7CF}" type="presOf" srcId="{5746A94A-7149-4CBB-A666-D5E5543A6323}" destId="{AF7ACAD8-CEA0-4F02-9EB9-4C798D524BB0}" srcOrd="0" destOrd="0" presId="urn:microsoft.com/office/officeart/2018/5/layout/IconCircleLabelList"/>
    <dgm:cxn modelId="{3AB2D2DD-115E-4BDE-B82A-AF7070BEFDF4}" srcId="{5746A94A-7149-4CBB-A666-D5E5543A6323}" destId="{17B12305-771D-4F23-9340-F71C6F364D36}" srcOrd="2" destOrd="0" parTransId="{3BF5857B-063B-4A9F-9F76-25933CC816F9}" sibTransId="{18092546-4782-4BA1-9284-252CE089F55E}"/>
    <dgm:cxn modelId="{B72B24D6-1603-40FE-9099-196B41BCBEE8}" type="presParOf" srcId="{AF7ACAD8-CEA0-4F02-9EB9-4C798D524BB0}" destId="{89E2AE74-1397-40CB-B787-E4539EAD9AF7}" srcOrd="0" destOrd="0" presId="urn:microsoft.com/office/officeart/2018/5/layout/IconCircleLabelList"/>
    <dgm:cxn modelId="{5600B4FD-CE09-47DF-B210-B0E6A2576898}" type="presParOf" srcId="{89E2AE74-1397-40CB-B787-E4539EAD9AF7}" destId="{378DA468-0A65-4604-A862-422A867DCE93}" srcOrd="0" destOrd="0" presId="urn:microsoft.com/office/officeart/2018/5/layout/IconCircleLabelList"/>
    <dgm:cxn modelId="{D1F6C763-462F-41DB-A910-1EC2EB5DED1D}" type="presParOf" srcId="{89E2AE74-1397-40CB-B787-E4539EAD9AF7}" destId="{746E94F7-4BB6-4EDE-9262-5A9BDFADBA9D}" srcOrd="1" destOrd="0" presId="urn:microsoft.com/office/officeart/2018/5/layout/IconCircleLabelList"/>
    <dgm:cxn modelId="{9684A158-DBB0-49DA-AB28-0FED99D48941}" type="presParOf" srcId="{89E2AE74-1397-40CB-B787-E4539EAD9AF7}" destId="{C0F72104-65B2-48DC-B4E3-E64BB01C1957}" srcOrd="2" destOrd="0" presId="urn:microsoft.com/office/officeart/2018/5/layout/IconCircleLabelList"/>
    <dgm:cxn modelId="{9F4A32E9-4D2E-4E18-8888-17355F581D7F}" type="presParOf" srcId="{89E2AE74-1397-40CB-B787-E4539EAD9AF7}" destId="{6BB8C00E-2661-494F-9272-0BD91D1F4BF8}" srcOrd="3" destOrd="0" presId="urn:microsoft.com/office/officeart/2018/5/layout/IconCircleLabelList"/>
    <dgm:cxn modelId="{3E63ED30-EE96-493F-91ED-4DEC9EF7B84F}" type="presParOf" srcId="{AF7ACAD8-CEA0-4F02-9EB9-4C798D524BB0}" destId="{8C61D4F4-2EEA-4CC7-AD87-096E5DB67C6C}" srcOrd="1" destOrd="0" presId="urn:microsoft.com/office/officeart/2018/5/layout/IconCircleLabelList"/>
    <dgm:cxn modelId="{9FA306A1-BE63-46DB-BFBB-B318E2F464C6}" type="presParOf" srcId="{AF7ACAD8-CEA0-4F02-9EB9-4C798D524BB0}" destId="{DAF6A2A0-1E48-489B-B460-F1A5DE154843}" srcOrd="2" destOrd="0" presId="urn:microsoft.com/office/officeart/2018/5/layout/IconCircleLabelList"/>
    <dgm:cxn modelId="{CA7B9512-4D97-4D50-AAF8-C1D78719E061}" type="presParOf" srcId="{DAF6A2A0-1E48-489B-B460-F1A5DE154843}" destId="{FCFC473B-49BC-41BE-85DC-C365B27D4796}" srcOrd="0" destOrd="0" presId="urn:microsoft.com/office/officeart/2018/5/layout/IconCircleLabelList"/>
    <dgm:cxn modelId="{31507A31-F6DF-47FB-8722-5D93F0776D6B}" type="presParOf" srcId="{DAF6A2A0-1E48-489B-B460-F1A5DE154843}" destId="{29E2C838-421D-4517-9B06-91DFBE8F746F}" srcOrd="1" destOrd="0" presId="urn:microsoft.com/office/officeart/2018/5/layout/IconCircleLabelList"/>
    <dgm:cxn modelId="{6CB48D65-CA38-4B8D-852B-1D6A1E1C3A53}" type="presParOf" srcId="{DAF6A2A0-1E48-489B-B460-F1A5DE154843}" destId="{0BF6377A-C10C-48A8-AC98-AE42AA0A6412}" srcOrd="2" destOrd="0" presId="urn:microsoft.com/office/officeart/2018/5/layout/IconCircleLabelList"/>
    <dgm:cxn modelId="{C3A89C70-2B72-4D09-B0F9-9B8E6D6CA56D}" type="presParOf" srcId="{DAF6A2A0-1E48-489B-B460-F1A5DE154843}" destId="{49537571-9E4C-471D-86A5-DC0F70CDB161}" srcOrd="3" destOrd="0" presId="urn:microsoft.com/office/officeart/2018/5/layout/IconCircleLabelList"/>
    <dgm:cxn modelId="{5FD4DDEA-BA1F-4513-ADF1-787C77D60E00}" type="presParOf" srcId="{AF7ACAD8-CEA0-4F02-9EB9-4C798D524BB0}" destId="{E340E547-7981-46DA-A5A8-2136772A8EBC}" srcOrd="3" destOrd="0" presId="urn:microsoft.com/office/officeart/2018/5/layout/IconCircleLabelList"/>
    <dgm:cxn modelId="{4A7186B4-0174-4499-84EB-A617E2B05C65}" type="presParOf" srcId="{AF7ACAD8-CEA0-4F02-9EB9-4C798D524BB0}" destId="{6EEAEE59-DE9F-4688-97E8-C1E711675959}" srcOrd="4" destOrd="0" presId="urn:microsoft.com/office/officeart/2018/5/layout/IconCircleLabelList"/>
    <dgm:cxn modelId="{8834D51D-18A2-4CBE-AF5F-5A8EAD4F76AA}" type="presParOf" srcId="{6EEAEE59-DE9F-4688-97E8-C1E711675959}" destId="{BC6A08CB-614C-45BB-8FD1-800516F0F5C2}" srcOrd="0" destOrd="0" presId="urn:microsoft.com/office/officeart/2018/5/layout/IconCircleLabelList"/>
    <dgm:cxn modelId="{BE05359C-61DC-4EFA-8DBA-C1335A11518E}" type="presParOf" srcId="{6EEAEE59-DE9F-4688-97E8-C1E711675959}" destId="{BD6192DD-7D90-4D8E-B342-54A5D1860B87}" srcOrd="1" destOrd="0" presId="urn:microsoft.com/office/officeart/2018/5/layout/IconCircleLabelList"/>
    <dgm:cxn modelId="{079075F1-C49B-430E-9498-57B2A645E6F6}" type="presParOf" srcId="{6EEAEE59-DE9F-4688-97E8-C1E711675959}" destId="{AA906F0D-9B49-41ED-BD38-415B3CD3FEAD}" srcOrd="2" destOrd="0" presId="urn:microsoft.com/office/officeart/2018/5/layout/IconCircleLabelList"/>
    <dgm:cxn modelId="{31E5ACBD-4BF0-4EEA-8CE6-95DF0AFF4491}" type="presParOf" srcId="{6EEAEE59-DE9F-4688-97E8-C1E711675959}" destId="{B12379FC-43B0-4D23-BA98-8AB2CB88E27F}" srcOrd="3" destOrd="0" presId="urn:microsoft.com/office/officeart/2018/5/layout/IconCircleLabelList"/>
    <dgm:cxn modelId="{BB0CC582-D22C-4010-A589-704C94B9B529}" type="presParOf" srcId="{AF7ACAD8-CEA0-4F02-9EB9-4C798D524BB0}" destId="{3C9009DD-F162-4344-9737-FE8EC07BE405}" srcOrd="5" destOrd="0" presId="urn:microsoft.com/office/officeart/2018/5/layout/IconCircleLabelList"/>
    <dgm:cxn modelId="{1C8EFA87-8E57-4706-8648-899B0AADCADC}" type="presParOf" srcId="{AF7ACAD8-CEA0-4F02-9EB9-4C798D524BB0}" destId="{241C5727-0B75-4147-AF80-F1610C50BF1F}" srcOrd="6" destOrd="0" presId="urn:microsoft.com/office/officeart/2018/5/layout/IconCircleLabelList"/>
    <dgm:cxn modelId="{DF99CEB2-D76E-42C1-ABA5-DBE2280BEF86}" type="presParOf" srcId="{241C5727-0B75-4147-AF80-F1610C50BF1F}" destId="{C756E8E6-3822-493E-8779-64C075D09A3B}" srcOrd="0" destOrd="0" presId="urn:microsoft.com/office/officeart/2018/5/layout/IconCircleLabelList"/>
    <dgm:cxn modelId="{57467C8B-C48E-45B8-ABD4-EDCC714AA2E4}" type="presParOf" srcId="{241C5727-0B75-4147-AF80-F1610C50BF1F}" destId="{A5E90882-7BB1-4D7C-A2E1-763729B9A0E7}" srcOrd="1" destOrd="0" presId="urn:microsoft.com/office/officeart/2018/5/layout/IconCircleLabelList"/>
    <dgm:cxn modelId="{F9892AED-76B0-40EE-A79B-D2BF373E49D5}" type="presParOf" srcId="{241C5727-0B75-4147-AF80-F1610C50BF1F}" destId="{30FE1582-AC5F-4785-BD82-764846A50369}" srcOrd="2" destOrd="0" presId="urn:microsoft.com/office/officeart/2018/5/layout/IconCircleLabelList"/>
    <dgm:cxn modelId="{0A37EA8C-0C26-4F0F-9C65-8BF5203284E6}" type="presParOf" srcId="{241C5727-0B75-4147-AF80-F1610C50BF1F}" destId="{D902E44C-8A5E-4A2D-8F72-1BE68AE9AA0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46A94A-7149-4CBB-A666-D5E5543A6323}" type="doc">
      <dgm:prSet loTypeId="urn:microsoft.com/office/officeart/2005/8/layout/venn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8B32F2D-58CA-460F-AB6A-70D9ECAB952A}">
      <dgm:prSet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Early Decision I &amp; II     </a:t>
          </a:r>
        </a:p>
      </dgm:t>
    </dgm:pt>
    <dgm:pt modelId="{87DC87D7-5CD1-4D25-98C4-2B4BDC5C5DA1}" type="parTrans" cxnId="{F02BA44B-37CA-4FC0-828A-22AB1D42E03F}">
      <dgm:prSet/>
      <dgm:spPr/>
      <dgm:t>
        <a:bodyPr/>
        <a:lstStyle/>
        <a:p>
          <a:endParaRPr lang="en-US"/>
        </a:p>
      </dgm:t>
    </dgm:pt>
    <dgm:pt modelId="{3AD03A20-07C5-400D-8D13-F8F7C2F432B7}" type="sibTrans" cxnId="{F02BA44B-37CA-4FC0-828A-22AB1D42E03F}">
      <dgm:prSet/>
      <dgm:spPr/>
      <dgm:t>
        <a:bodyPr/>
        <a:lstStyle/>
        <a:p>
          <a:endParaRPr lang="en-US"/>
        </a:p>
      </dgm:t>
    </dgm:pt>
    <dgm:pt modelId="{08FA9C03-5CFE-4EA6-8B6F-62B4FA2344EB}">
      <dgm:prSet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Early Action I &amp; II</a:t>
          </a:r>
        </a:p>
      </dgm:t>
    </dgm:pt>
    <dgm:pt modelId="{E06B002B-74C0-484B-8EB7-A23959300B89}" type="parTrans" cxnId="{F958E06F-52A6-453D-B323-E76E4891803A}">
      <dgm:prSet/>
      <dgm:spPr/>
      <dgm:t>
        <a:bodyPr/>
        <a:lstStyle/>
        <a:p>
          <a:endParaRPr lang="en-US"/>
        </a:p>
      </dgm:t>
    </dgm:pt>
    <dgm:pt modelId="{FCCB7293-58D2-497E-BE4D-76C010AF8306}" type="sibTrans" cxnId="{F958E06F-52A6-453D-B323-E76E4891803A}">
      <dgm:prSet/>
      <dgm:spPr/>
      <dgm:t>
        <a:bodyPr/>
        <a:lstStyle/>
        <a:p>
          <a:endParaRPr lang="en-US"/>
        </a:p>
      </dgm:t>
    </dgm:pt>
    <dgm:pt modelId="{17B12305-771D-4F23-9340-F71C6F364D36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Rolling</a:t>
          </a:r>
        </a:p>
      </dgm:t>
    </dgm:pt>
    <dgm:pt modelId="{3BF5857B-063B-4A9F-9F76-25933CC816F9}" type="parTrans" cxnId="{3AB2D2DD-115E-4BDE-B82A-AF7070BEFDF4}">
      <dgm:prSet/>
      <dgm:spPr/>
      <dgm:t>
        <a:bodyPr/>
        <a:lstStyle/>
        <a:p>
          <a:endParaRPr lang="en-US"/>
        </a:p>
      </dgm:t>
    </dgm:pt>
    <dgm:pt modelId="{18092546-4782-4BA1-9284-252CE089F55E}" type="sibTrans" cxnId="{3AB2D2DD-115E-4BDE-B82A-AF7070BEFDF4}">
      <dgm:prSet/>
      <dgm:spPr/>
      <dgm:t>
        <a:bodyPr/>
        <a:lstStyle/>
        <a:p>
          <a:endParaRPr lang="en-US"/>
        </a:p>
      </dgm:t>
    </dgm:pt>
    <dgm:pt modelId="{119E0367-3B92-408A-8A41-52BE475E5554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Regular Decision</a:t>
          </a:r>
        </a:p>
      </dgm:t>
    </dgm:pt>
    <dgm:pt modelId="{213D6FDF-BEC0-4433-B0DB-EE9AB5147477}" type="parTrans" cxnId="{166DFD9F-9B3C-4253-B516-FDBAB4295F4D}">
      <dgm:prSet/>
      <dgm:spPr/>
      <dgm:t>
        <a:bodyPr/>
        <a:lstStyle/>
        <a:p>
          <a:endParaRPr lang="en-US"/>
        </a:p>
      </dgm:t>
    </dgm:pt>
    <dgm:pt modelId="{D8FCA1CC-F0FA-4B94-85A4-8B04B26A5467}" type="sibTrans" cxnId="{166DFD9F-9B3C-4253-B516-FDBAB4295F4D}">
      <dgm:prSet/>
      <dgm:spPr/>
      <dgm:t>
        <a:bodyPr/>
        <a:lstStyle/>
        <a:p>
          <a:endParaRPr lang="en-US"/>
        </a:p>
      </dgm:t>
    </dgm:pt>
    <dgm:pt modelId="{017B83DA-A223-4CE9-89E4-849B8F9066C2}">
      <dgm:prSet/>
      <dgm:spPr/>
      <dgm:t>
        <a:bodyPr/>
        <a:lstStyle/>
        <a:p>
          <a:r>
            <a:rPr lang="en-US">
              <a:latin typeface="Calibri"/>
              <a:cs typeface="Calibri"/>
            </a:rPr>
            <a:t>Priority Decision</a:t>
          </a:r>
        </a:p>
      </dgm:t>
    </dgm:pt>
    <dgm:pt modelId="{38C6477C-A732-481D-9C9A-022A03C54143}" type="parTrans" cxnId="{1BC35C3B-2213-4023-94BA-7D33B6E087A6}">
      <dgm:prSet/>
      <dgm:spPr/>
      <dgm:t>
        <a:bodyPr/>
        <a:lstStyle/>
        <a:p>
          <a:endParaRPr lang="en-US"/>
        </a:p>
      </dgm:t>
    </dgm:pt>
    <dgm:pt modelId="{DE042523-9480-4BBD-9043-CB9E857C0F35}" type="sibTrans" cxnId="{1BC35C3B-2213-4023-94BA-7D33B6E087A6}">
      <dgm:prSet/>
      <dgm:spPr/>
      <dgm:t>
        <a:bodyPr/>
        <a:lstStyle/>
        <a:p>
          <a:endParaRPr lang="en-US"/>
        </a:p>
      </dgm:t>
    </dgm:pt>
    <dgm:pt modelId="{E4BA7352-2C22-40B4-B8AD-A2C26834570C}">
      <dgm:prSet phldr="0"/>
      <dgm:spPr/>
      <dgm:t>
        <a:bodyPr/>
        <a:lstStyle/>
        <a:p>
          <a:pPr rtl="0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Restrictive Early Action</a:t>
          </a:r>
        </a:p>
      </dgm:t>
    </dgm:pt>
    <dgm:pt modelId="{F96665BF-752E-468C-B7C1-178D4AA8CBE2}" type="parTrans" cxnId="{2594C20C-F515-4FBC-94E1-C867DA2AA7ED}">
      <dgm:prSet/>
      <dgm:spPr/>
      <dgm:t>
        <a:bodyPr/>
        <a:lstStyle/>
        <a:p>
          <a:endParaRPr lang="en-US"/>
        </a:p>
      </dgm:t>
    </dgm:pt>
    <dgm:pt modelId="{A6C0420E-A758-4428-B9EF-69F93DB90CB2}" type="sibTrans" cxnId="{2594C20C-F515-4FBC-94E1-C867DA2AA7ED}">
      <dgm:prSet/>
      <dgm:spPr/>
      <dgm:t>
        <a:bodyPr/>
        <a:lstStyle/>
        <a:p>
          <a:endParaRPr lang="en-US"/>
        </a:p>
      </dgm:t>
    </dgm:pt>
    <dgm:pt modelId="{BC3D0DB5-6EAB-0A43-8906-3F402D81B82B}" type="pres">
      <dgm:prSet presAssocID="{5746A94A-7149-4CBB-A666-D5E5543A6323}" presName="Name0" presStyleCnt="0">
        <dgm:presLayoutVars>
          <dgm:dir/>
          <dgm:resizeHandles val="exact"/>
        </dgm:presLayoutVars>
      </dgm:prSet>
      <dgm:spPr/>
    </dgm:pt>
    <dgm:pt modelId="{676CBDB9-8654-DB43-B308-E4D2813B6A97}" type="pres">
      <dgm:prSet presAssocID="{C8B32F2D-58CA-460F-AB6A-70D9ECAB952A}" presName="Name5" presStyleLbl="vennNode1" presStyleIdx="0" presStyleCnt="6">
        <dgm:presLayoutVars>
          <dgm:bulletEnabled val="1"/>
        </dgm:presLayoutVars>
      </dgm:prSet>
      <dgm:spPr/>
    </dgm:pt>
    <dgm:pt modelId="{32569F21-91FC-7645-A158-6CFFDF76D02F}" type="pres">
      <dgm:prSet presAssocID="{3AD03A20-07C5-400D-8D13-F8F7C2F432B7}" presName="space" presStyleCnt="0"/>
      <dgm:spPr/>
    </dgm:pt>
    <dgm:pt modelId="{9032130C-5BA4-5844-8E0B-361CF52E850A}" type="pres">
      <dgm:prSet presAssocID="{08FA9C03-5CFE-4EA6-8B6F-62B4FA2344EB}" presName="Name5" presStyleLbl="vennNode1" presStyleIdx="1" presStyleCnt="6">
        <dgm:presLayoutVars>
          <dgm:bulletEnabled val="1"/>
        </dgm:presLayoutVars>
      </dgm:prSet>
      <dgm:spPr/>
    </dgm:pt>
    <dgm:pt modelId="{CFBC2179-1716-954E-8590-D178460B93FE}" type="pres">
      <dgm:prSet presAssocID="{FCCB7293-58D2-497E-BE4D-76C010AF8306}" presName="space" presStyleCnt="0"/>
      <dgm:spPr/>
    </dgm:pt>
    <dgm:pt modelId="{431372B5-E396-EA48-AE8F-65D65B1B9A07}" type="pres">
      <dgm:prSet presAssocID="{E4BA7352-2C22-40B4-B8AD-A2C26834570C}" presName="Name5" presStyleLbl="vennNode1" presStyleIdx="2" presStyleCnt="6">
        <dgm:presLayoutVars>
          <dgm:bulletEnabled val="1"/>
        </dgm:presLayoutVars>
      </dgm:prSet>
      <dgm:spPr/>
    </dgm:pt>
    <dgm:pt modelId="{780B1E4F-5379-5249-9C1F-55DBEF34EF86}" type="pres">
      <dgm:prSet presAssocID="{A6C0420E-A758-4428-B9EF-69F93DB90CB2}" presName="space" presStyleCnt="0"/>
      <dgm:spPr/>
    </dgm:pt>
    <dgm:pt modelId="{361EAC59-D60C-A84B-953C-3AA5F3E8C96E}" type="pres">
      <dgm:prSet presAssocID="{17B12305-771D-4F23-9340-F71C6F364D36}" presName="Name5" presStyleLbl="vennNode1" presStyleIdx="3" presStyleCnt="6">
        <dgm:presLayoutVars>
          <dgm:bulletEnabled val="1"/>
        </dgm:presLayoutVars>
      </dgm:prSet>
      <dgm:spPr/>
    </dgm:pt>
    <dgm:pt modelId="{4961D36A-AD18-BB4D-A464-459CC13FB53A}" type="pres">
      <dgm:prSet presAssocID="{18092546-4782-4BA1-9284-252CE089F55E}" presName="space" presStyleCnt="0"/>
      <dgm:spPr/>
    </dgm:pt>
    <dgm:pt modelId="{3DD438F3-0FCE-C14E-98C3-9FB6387CCC9B}" type="pres">
      <dgm:prSet presAssocID="{119E0367-3B92-408A-8A41-52BE475E5554}" presName="Name5" presStyleLbl="vennNode1" presStyleIdx="4" presStyleCnt="6">
        <dgm:presLayoutVars>
          <dgm:bulletEnabled val="1"/>
        </dgm:presLayoutVars>
      </dgm:prSet>
      <dgm:spPr/>
    </dgm:pt>
    <dgm:pt modelId="{F727A4D2-AE20-5343-97AC-5D3BD6AD1302}" type="pres">
      <dgm:prSet presAssocID="{D8FCA1CC-F0FA-4B94-85A4-8B04B26A5467}" presName="space" presStyleCnt="0"/>
      <dgm:spPr/>
    </dgm:pt>
    <dgm:pt modelId="{8E216503-099B-8C44-9BF7-910CE6457C03}" type="pres">
      <dgm:prSet presAssocID="{017B83DA-A223-4CE9-89E4-849B8F9066C2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2594C20C-F515-4FBC-94E1-C867DA2AA7ED}" srcId="{5746A94A-7149-4CBB-A666-D5E5543A6323}" destId="{E4BA7352-2C22-40B4-B8AD-A2C26834570C}" srcOrd="2" destOrd="0" parTransId="{F96665BF-752E-468C-B7C1-178D4AA8CBE2}" sibTransId="{A6C0420E-A758-4428-B9EF-69F93DB90CB2}"/>
    <dgm:cxn modelId="{B8F45213-6A96-E143-BCAC-E932517F0A9D}" type="presOf" srcId="{017B83DA-A223-4CE9-89E4-849B8F9066C2}" destId="{8E216503-099B-8C44-9BF7-910CE6457C03}" srcOrd="0" destOrd="0" presId="urn:microsoft.com/office/officeart/2005/8/layout/venn3"/>
    <dgm:cxn modelId="{1BC35C3B-2213-4023-94BA-7D33B6E087A6}" srcId="{5746A94A-7149-4CBB-A666-D5E5543A6323}" destId="{017B83DA-A223-4CE9-89E4-849B8F9066C2}" srcOrd="5" destOrd="0" parTransId="{38C6477C-A732-481D-9C9A-022A03C54143}" sibTransId="{DE042523-9480-4BBD-9043-CB9E857C0F35}"/>
    <dgm:cxn modelId="{4F617C5D-F789-0148-9AD5-BD17F1620048}" type="presOf" srcId="{E4BA7352-2C22-40B4-B8AD-A2C26834570C}" destId="{431372B5-E396-EA48-AE8F-65D65B1B9A07}" srcOrd="0" destOrd="0" presId="urn:microsoft.com/office/officeart/2005/8/layout/venn3"/>
    <dgm:cxn modelId="{BA321969-0EAA-BD47-AA78-5546FC0B5799}" type="presOf" srcId="{C8B32F2D-58CA-460F-AB6A-70D9ECAB952A}" destId="{676CBDB9-8654-DB43-B308-E4D2813B6A97}" srcOrd="0" destOrd="0" presId="urn:microsoft.com/office/officeart/2005/8/layout/venn3"/>
    <dgm:cxn modelId="{F02BA44B-37CA-4FC0-828A-22AB1D42E03F}" srcId="{5746A94A-7149-4CBB-A666-D5E5543A6323}" destId="{C8B32F2D-58CA-460F-AB6A-70D9ECAB952A}" srcOrd="0" destOrd="0" parTransId="{87DC87D7-5CD1-4D25-98C4-2B4BDC5C5DA1}" sibTransId="{3AD03A20-07C5-400D-8D13-F8F7C2F432B7}"/>
    <dgm:cxn modelId="{F958E06F-52A6-453D-B323-E76E4891803A}" srcId="{5746A94A-7149-4CBB-A666-D5E5543A6323}" destId="{08FA9C03-5CFE-4EA6-8B6F-62B4FA2344EB}" srcOrd="1" destOrd="0" parTransId="{E06B002B-74C0-484B-8EB7-A23959300B89}" sibTransId="{FCCB7293-58D2-497E-BE4D-76C010AF8306}"/>
    <dgm:cxn modelId="{6982B97C-D648-5244-AE64-2E2A200DBC67}" type="presOf" srcId="{5746A94A-7149-4CBB-A666-D5E5543A6323}" destId="{BC3D0DB5-6EAB-0A43-8906-3F402D81B82B}" srcOrd="0" destOrd="0" presId="urn:microsoft.com/office/officeart/2005/8/layout/venn3"/>
    <dgm:cxn modelId="{EF93307E-B19D-0842-8ADA-ED42B8D81FDF}" type="presOf" srcId="{119E0367-3B92-408A-8A41-52BE475E5554}" destId="{3DD438F3-0FCE-C14E-98C3-9FB6387CCC9B}" srcOrd="0" destOrd="0" presId="urn:microsoft.com/office/officeart/2005/8/layout/venn3"/>
    <dgm:cxn modelId="{166DFD9F-9B3C-4253-B516-FDBAB4295F4D}" srcId="{5746A94A-7149-4CBB-A666-D5E5543A6323}" destId="{119E0367-3B92-408A-8A41-52BE475E5554}" srcOrd="4" destOrd="0" parTransId="{213D6FDF-BEC0-4433-B0DB-EE9AB5147477}" sibTransId="{D8FCA1CC-F0FA-4B94-85A4-8B04B26A5467}"/>
    <dgm:cxn modelId="{61AE3CAD-C016-D542-BCCC-0EB6A4EBA5D4}" type="presOf" srcId="{08FA9C03-5CFE-4EA6-8B6F-62B4FA2344EB}" destId="{9032130C-5BA4-5844-8E0B-361CF52E850A}" srcOrd="0" destOrd="0" presId="urn:microsoft.com/office/officeart/2005/8/layout/venn3"/>
    <dgm:cxn modelId="{3AB2D2DD-115E-4BDE-B82A-AF7070BEFDF4}" srcId="{5746A94A-7149-4CBB-A666-D5E5543A6323}" destId="{17B12305-771D-4F23-9340-F71C6F364D36}" srcOrd="3" destOrd="0" parTransId="{3BF5857B-063B-4A9F-9F76-25933CC816F9}" sibTransId="{18092546-4782-4BA1-9284-252CE089F55E}"/>
    <dgm:cxn modelId="{DB0C6AE8-B942-A84D-87A3-9491A234B16C}" type="presOf" srcId="{17B12305-771D-4F23-9340-F71C6F364D36}" destId="{361EAC59-D60C-A84B-953C-3AA5F3E8C96E}" srcOrd="0" destOrd="0" presId="urn:microsoft.com/office/officeart/2005/8/layout/venn3"/>
    <dgm:cxn modelId="{8048CF96-F85D-7B4A-ADAF-627021FC8E8D}" type="presParOf" srcId="{BC3D0DB5-6EAB-0A43-8906-3F402D81B82B}" destId="{676CBDB9-8654-DB43-B308-E4D2813B6A97}" srcOrd="0" destOrd="0" presId="urn:microsoft.com/office/officeart/2005/8/layout/venn3"/>
    <dgm:cxn modelId="{4FFAF79D-F325-254A-966A-52FDD3F6B3B0}" type="presParOf" srcId="{BC3D0DB5-6EAB-0A43-8906-3F402D81B82B}" destId="{32569F21-91FC-7645-A158-6CFFDF76D02F}" srcOrd="1" destOrd="0" presId="urn:microsoft.com/office/officeart/2005/8/layout/venn3"/>
    <dgm:cxn modelId="{BB06F199-68E4-3B44-952A-6212B3B64865}" type="presParOf" srcId="{BC3D0DB5-6EAB-0A43-8906-3F402D81B82B}" destId="{9032130C-5BA4-5844-8E0B-361CF52E850A}" srcOrd="2" destOrd="0" presId="urn:microsoft.com/office/officeart/2005/8/layout/venn3"/>
    <dgm:cxn modelId="{F5848D61-1471-CA44-931B-FA4EAA84B584}" type="presParOf" srcId="{BC3D0DB5-6EAB-0A43-8906-3F402D81B82B}" destId="{CFBC2179-1716-954E-8590-D178460B93FE}" srcOrd="3" destOrd="0" presId="urn:microsoft.com/office/officeart/2005/8/layout/venn3"/>
    <dgm:cxn modelId="{D933F49D-BFE1-F549-9DD8-362E02DA8E21}" type="presParOf" srcId="{BC3D0DB5-6EAB-0A43-8906-3F402D81B82B}" destId="{431372B5-E396-EA48-AE8F-65D65B1B9A07}" srcOrd="4" destOrd="0" presId="urn:microsoft.com/office/officeart/2005/8/layout/venn3"/>
    <dgm:cxn modelId="{BF101B4A-2D74-AC4F-AECB-4457CD227BA5}" type="presParOf" srcId="{BC3D0DB5-6EAB-0A43-8906-3F402D81B82B}" destId="{780B1E4F-5379-5249-9C1F-55DBEF34EF86}" srcOrd="5" destOrd="0" presId="urn:microsoft.com/office/officeart/2005/8/layout/venn3"/>
    <dgm:cxn modelId="{1D2E1EFD-9557-7846-BCC6-BA706EEC4738}" type="presParOf" srcId="{BC3D0DB5-6EAB-0A43-8906-3F402D81B82B}" destId="{361EAC59-D60C-A84B-953C-3AA5F3E8C96E}" srcOrd="6" destOrd="0" presId="urn:microsoft.com/office/officeart/2005/8/layout/venn3"/>
    <dgm:cxn modelId="{87BFFBEF-8C8C-9546-89E8-24136C2F4B0E}" type="presParOf" srcId="{BC3D0DB5-6EAB-0A43-8906-3F402D81B82B}" destId="{4961D36A-AD18-BB4D-A464-459CC13FB53A}" srcOrd="7" destOrd="0" presId="urn:microsoft.com/office/officeart/2005/8/layout/venn3"/>
    <dgm:cxn modelId="{C6B52654-CBD4-F74C-8BFD-0BC9FE801DF0}" type="presParOf" srcId="{BC3D0DB5-6EAB-0A43-8906-3F402D81B82B}" destId="{3DD438F3-0FCE-C14E-98C3-9FB6387CCC9B}" srcOrd="8" destOrd="0" presId="urn:microsoft.com/office/officeart/2005/8/layout/venn3"/>
    <dgm:cxn modelId="{07297BE4-21BD-9B45-B34C-F077FA65906B}" type="presParOf" srcId="{BC3D0DB5-6EAB-0A43-8906-3F402D81B82B}" destId="{F727A4D2-AE20-5343-97AC-5D3BD6AD1302}" srcOrd="9" destOrd="0" presId="urn:microsoft.com/office/officeart/2005/8/layout/venn3"/>
    <dgm:cxn modelId="{EEEF9AE4-B976-7848-B9A6-F9500EFB3153}" type="presParOf" srcId="{BC3D0DB5-6EAB-0A43-8906-3F402D81B82B}" destId="{8E216503-099B-8C44-9BF7-910CE6457C03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4EE91-9413-43CC-83E1-5F3B5BC9E9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6F07D6-1E63-494E-B844-E9D12B8A0525}">
      <dgm:prSet custT="1"/>
      <dgm:spPr/>
      <dgm:t>
        <a:bodyPr/>
        <a:lstStyle/>
        <a:p>
          <a:pPr rtl="0"/>
          <a:r>
            <a:rPr lang="en-US" sz="1400" b="1" dirty="0">
              <a:latin typeface="+mn-lt"/>
              <a:cs typeface="Calibri"/>
            </a:rPr>
            <a:t>STUDENTS WITH AN</a:t>
          </a:r>
        </a:p>
        <a:p>
          <a:pPr rtl="0"/>
          <a:r>
            <a:rPr lang="en-US" sz="1400" b="1" dirty="0">
              <a:latin typeface="+mn-lt"/>
              <a:cs typeface="Calibri"/>
            </a:rPr>
            <a:t>IEP or 504 PLAN:</a:t>
          </a:r>
          <a:endParaRPr lang="en-US" sz="1400" b="1" dirty="0">
            <a:latin typeface="+mn-lt"/>
            <a:ea typeface="+mn-lt"/>
            <a:cs typeface="Calibri"/>
          </a:endParaRPr>
        </a:p>
      </dgm:t>
    </dgm:pt>
    <dgm:pt modelId="{7C612B02-11AD-464B-BCDB-1B0A285CC0B0}" type="parTrans" cxnId="{2FB9850D-D4BF-469C-A3FC-7917CB705128}">
      <dgm:prSet/>
      <dgm:spPr/>
      <dgm:t>
        <a:bodyPr/>
        <a:lstStyle/>
        <a:p>
          <a:endParaRPr lang="en-US"/>
        </a:p>
      </dgm:t>
    </dgm:pt>
    <dgm:pt modelId="{23F006B4-CF34-4239-9DBA-01620533F708}" type="sibTrans" cxnId="{2FB9850D-D4BF-469C-A3FC-7917CB705128}">
      <dgm:prSet/>
      <dgm:spPr/>
      <dgm:t>
        <a:bodyPr/>
        <a:lstStyle/>
        <a:p>
          <a:endParaRPr lang="en-US"/>
        </a:p>
      </dgm:t>
    </dgm:pt>
    <dgm:pt modelId="{424795C5-C8F3-47F3-B841-37921B87BA97}">
      <dgm:prSet custT="1"/>
      <dgm:spPr/>
      <dgm:t>
        <a:bodyPr/>
        <a:lstStyle/>
        <a:p>
          <a:pPr rtl="0"/>
          <a:r>
            <a:rPr lang="en-US" sz="1600">
              <a:latin typeface="Calibri"/>
              <a:cs typeface="Calibri"/>
            </a:rPr>
            <a:t>Apply for SAT and/or ACT testing accommodations</a:t>
          </a:r>
          <a:endParaRPr lang="en-US" sz="1600" i="0">
            <a:latin typeface="Calibri"/>
            <a:cs typeface="Calibri"/>
          </a:endParaRPr>
        </a:p>
      </dgm:t>
    </dgm:pt>
    <dgm:pt modelId="{52E9CA8C-98E2-4338-AE45-CCB1D60F293B}" type="parTrans" cxnId="{6C9EDDE5-BA8F-4616-886C-7ED9FD40A8A0}">
      <dgm:prSet/>
      <dgm:spPr/>
      <dgm:t>
        <a:bodyPr/>
        <a:lstStyle/>
        <a:p>
          <a:endParaRPr lang="en-US"/>
        </a:p>
      </dgm:t>
    </dgm:pt>
    <dgm:pt modelId="{CB539881-2C27-49FB-8BFA-D7BCBAC4768E}" type="sibTrans" cxnId="{6C9EDDE5-BA8F-4616-886C-7ED9FD40A8A0}">
      <dgm:prSet/>
      <dgm:spPr/>
      <dgm:t>
        <a:bodyPr/>
        <a:lstStyle/>
        <a:p>
          <a:endParaRPr lang="en-US"/>
        </a:p>
      </dgm:t>
    </dgm:pt>
    <dgm:pt modelId="{FD71CD55-493E-41CB-91FA-7384224DC6AC}">
      <dgm:prSet phldr="0" custT="1"/>
      <dgm:spPr/>
      <dgm:t>
        <a:bodyPr/>
        <a:lstStyle/>
        <a:p>
          <a:pPr rtl="0"/>
          <a:r>
            <a:rPr lang="en-US" sz="1400" b="1">
              <a:latin typeface="+mn-lt"/>
              <a:cs typeface="Calibri"/>
            </a:rPr>
            <a:t>SPECIAL TALENTS:</a:t>
          </a:r>
        </a:p>
      </dgm:t>
    </dgm:pt>
    <dgm:pt modelId="{F64EF999-2ED6-460F-AFC4-E7F93614D9EB}" type="parTrans" cxnId="{B2DDD0E2-5042-473C-B2BC-668D40F09FC3}">
      <dgm:prSet/>
      <dgm:spPr/>
      <dgm:t>
        <a:bodyPr/>
        <a:lstStyle/>
        <a:p>
          <a:endParaRPr lang="en-US"/>
        </a:p>
      </dgm:t>
    </dgm:pt>
    <dgm:pt modelId="{1EE08852-C065-4E10-86CC-E549CF9C181A}" type="sibTrans" cxnId="{B2DDD0E2-5042-473C-B2BC-668D40F09FC3}">
      <dgm:prSet/>
      <dgm:spPr/>
      <dgm:t>
        <a:bodyPr/>
        <a:lstStyle/>
        <a:p>
          <a:endParaRPr lang="en-US"/>
        </a:p>
      </dgm:t>
    </dgm:pt>
    <dgm:pt modelId="{FA45D90A-257F-43E7-B553-24BA7339E804}">
      <dgm:prSet phldr="0" custT="1"/>
      <dgm:spPr/>
      <dgm:t>
        <a:bodyPr/>
        <a:lstStyle/>
        <a:p>
          <a:r>
            <a:rPr lang="en-US" sz="1400" b="1">
              <a:latin typeface="+mn-lt"/>
              <a:cs typeface="Calibri"/>
            </a:rPr>
            <a:t>ATHLETES:</a:t>
          </a:r>
        </a:p>
      </dgm:t>
    </dgm:pt>
    <dgm:pt modelId="{F5D92B40-DDE7-45B4-AFCE-11DDA07026A2}" type="parTrans" cxnId="{FD83E832-99C1-4A2A-B455-E8580253E976}">
      <dgm:prSet/>
      <dgm:spPr/>
      <dgm:t>
        <a:bodyPr/>
        <a:lstStyle/>
        <a:p>
          <a:endParaRPr lang="en-US"/>
        </a:p>
      </dgm:t>
    </dgm:pt>
    <dgm:pt modelId="{C169952F-E12E-4727-B25C-2260A6AC769B}" type="sibTrans" cxnId="{FD83E832-99C1-4A2A-B455-E8580253E976}">
      <dgm:prSet/>
      <dgm:spPr/>
      <dgm:t>
        <a:bodyPr/>
        <a:lstStyle/>
        <a:p>
          <a:endParaRPr lang="en-US"/>
        </a:p>
      </dgm:t>
    </dgm:pt>
    <dgm:pt modelId="{D5D0D270-7D2F-41EA-B809-F85303E9794B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Potential NCAA Division I &amp; II athletes will need to register with the NCAA Eligibility Center@ </a:t>
          </a:r>
          <a:r>
            <a:rPr lang="en-US">
              <a:latin typeface="Calibri"/>
              <a:cs typeface="Calibri"/>
              <a:hlinkClick xmlns:r="http://schemas.openxmlformats.org/officeDocument/2006/relationships" r:id="rId1"/>
            </a:rPr>
            <a:t>ncaaeligibilitycenter.com</a:t>
          </a:r>
          <a:endParaRPr lang="en-US">
            <a:latin typeface="Calibri"/>
            <a:cs typeface="Calibri"/>
            <a:hlinkClick xmlns:r="http://schemas.openxmlformats.org/officeDocument/2006/relationships" r:id="" action="ppaction://noaction"/>
          </a:endParaRPr>
        </a:p>
      </dgm:t>
    </dgm:pt>
    <dgm:pt modelId="{C6473314-7A38-4641-92B3-8FD7288B3191}" type="parTrans" cxnId="{6C4F42E1-241D-4832-82E6-8B533290B6B8}">
      <dgm:prSet/>
      <dgm:spPr/>
      <dgm:t>
        <a:bodyPr/>
        <a:lstStyle/>
        <a:p>
          <a:endParaRPr lang="en-US"/>
        </a:p>
      </dgm:t>
    </dgm:pt>
    <dgm:pt modelId="{F15FE124-B983-4395-BDA8-D07E2E3286CD}" type="sibTrans" cxnId="{6C4F42E1-241D-4832-82E6-8B533290B6B8}">
      <dgm:prSet/>
      <dgm:spPr/>
      <dgm:t>
        <a:bodyPr/>
        <a:lstStyle/>
        <a:p>
          <a:endParaRPr lang="en-US"/>
        </a:p>
      </dgm:t>
    </dgm:pt>
    <dgm:pt modelId="{6B92CEC5-DF34-43E4-AF3C-3E7D8AB46D20}">
      <dgm:prSet phldr="0"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Artists and Musicians: begin to prepare portfolios &amp; for auditions</a:t>
          </a:r>
          <a:endParaRPr lang="en-US" b="1">
            <a:latin typeface="Calibri"/>
            <a:cs typeface="Calibri"/>
          </a:endParaRPr>
        </a:p>
      </dgm:t>
    </dgm:pt>
    <dgm:pt modelId="{4CAC68D6-7DF6-4934-BCD1-1CFC5189711E}" type="parTrans" cxnId="{0454F0D6-7DA2-46E1-A8CA-A16FFFB6AFB6}">
      <dgm:prSet/>
      <dgm:spPr/>
      <dgm:t>
        <a:bodyPr/>
        <a:lstStyle/>
        <a:p>
          <a:endParaRPr lang="en-US"/>
        </a:p>
      </dgm:t>
    </dgm:pt>
    <dgm:pt modelId="{CDE20915-8DF0-4073-8F9F-7026CC1A6105}" type="sibTrans" cxnId="{0454F0D6-7DA2-46E1-A8CA-A16FFFB6AFB6}">
      <dgm:prSet/>
      <dgm:spPr/>
      <dgm:t>
        <a:bodyPr/>
        <a:lstStyle/>
        <a:p>
          <a:endParaRPr lang="en-US"/>
        </a:p>
      </dgm:t>
    </dgm:pt>
    <dgm:pt modelId="{5DC3461E-3A58-473C-AA80-2F928B3EE43E}">
      <dgm:prSet phldr="0"/>
      <dgm:spPr/>
      <dgm:t>
        <a:bodyPr/>
        <a:lstStyle/>
        <a:p>
          <a:r>
            <a:rPr lang="en-US" dirty="0">
              <a:latin typeface="Calibri"/>
              <a:cs typeface="Calibri"/>
            </a:rPr>
            <a:t> Please meet with your counselor to review academic eligibility requirement.</a:t>
          </a:r>
        </a:p>
      </dgm:t>
    </dgm:pt>
    <dgm:pt modelId="{E8BFF36D-405F-4A39-9A2A-26F1B7E14DC6}" type="parTrans" cxnId="{FD3DDD33-DC69-46B6-A44B-EE1368A359DE}">
      <dgm:prSet/>
      <dgm:spPr/>
      <dgm:t>
        <a:bodyPr/>
        <a:lstStyle/>
        <a:p>
          <a:endParaRPr lang="en-US"/>
        </a:p>
      </dgm:t>
    </dgm:pt>
    <dgm:pt modelId="{617EEAD7-0FF8-434B-B7C7-EF64A3568300}" type="sibTrans" cxnId="{FD3DDD33-DC69-46B6-A44B-EE1368A359DE}">
      <dgm:prSet/>
      <dgm:spPr/>
      <dgm:t>
        <a:bodyPr/>
        <a:lstStyle/>
        <a:p>
          <a:endParaRPr lang="en-US"/>
        </a:p>
      </dgm:t>
    </dgm:pt>
    <dgm:pt modelId="{50A4F89A-8DDF-4BEE-B045-73D472DB38BC}">
      <dgm:prSet phldr="0"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Portfolio requirements can be found on the college website</a:t>
          </a:r>
        </a:p>
      </dgm:t>
    </dgm:pt>
    <dgm:pt modelId="{E3316013-D3B9-4A23-980D-FBF14C923CC7}" type="parTrans" cxnId="{485B06CB-C360-46E6-9998-CC7B3D3BCDF1}">
      <dgm:prSet/>
      <dgm:spPr/>
      <dgm:t>
        <a:bodyPr/>
        <a:lstStyle/>
        <a:p>
          <a:endParaRPr lang="en-US"/>
        </a:p>
      </dgm:t>
    </dgm:pt>
    <dgm:pt modelId="{7C10D227-4024-475E-A0A1-0D201CBF153A}" type="sibTrans" cxnId="{485B06CB-C360-46E6-9998-CC7B3D3BCDF1}">
      <dgm:prSet/>
      <dgm:spPr/>
      <dgm:t>
        <a:bodyPr/>
        <a:lstStyle/>
        <a:p>
          <a:endParaRPr lang="en-US"/>
        </a:p>
      </dgm:t>
    </dgm:pt>
    <dgm:pt modelId="{AC718575-0861-458A-8286-2A1F55969F27}">
      <dgm:prSet phldr="0"/>
      <dgm:spPr/>
      <dgm:t>
        <a:bodyPr/>
        <a:lstStyle/>
        <a:p>
          <a:endParaRPr lang="en-US" b="0">
            <a:latin typeface="Calibri"/>
            <a:cs typeface="Calibri"/>
          </a:endParaRPr>
        </a:p>
      </dgm:t>
    </dgm:pt>
    <dgm:pt modelId="{062C8FC1-2AA4-4216-A291-863FC64C5532}" type="parTrans" cxnId="{79C45230-3A99-4BF3-94D1-57C3ED0BA017}">
      <dgm:prSet/>
      <dgm:spPr/>
      <dgm:t>
        <a:bodyPr/>
        <a:lstStyle/>
        <a:p>
          <a:endParaRPr lang="en-US"/>
        </a:p>
      </dgm:t>
    </dgm:pt>
    <dgm:pt modelId="{47E6D8D4-715F-4872-97BF-4C421FCEBCA4}" type="sibTrans" cxnId="{79C45230-3A99-4BF3-94D1-57C3ED0BA017}">
      <dgm:prSet/>
      <dgm:spPr/>
      <dgm:t>
        <a:bodyPr/>
        <a:lstStyle/>
        <a:p>
          <a:endParaRPr lang="en-US"/>
        </a:p>
      </dgm:t>
    </dgm:pt>
    <dgm:pt modelId="{3983F3B8-1B64-4C37-9591-B26184ED1C8B}">
      <dgm:prSet phldr="0"/>
      <dgm:spPr/>
      <dgm:t>
        <a:bodyPr/>
        <a:lstStyle/>
        <a:p>
          <a:r>
            <a:rPr lang="en-US" sz="1600" i="0">
              <a:latin typeface="Calibri"/>
              <a:cs typeface="Calibri"/>
            </a:rPr>
            <a:t>Please meet with your counselor to learn about this process. </a:t>
          </a:r>
          <a:endParaRPr lang="en-US" i="0">
            <a:latin typeface="Calibri"/>
            <a:cs typeface="Calibri"/>
          </a:endParaRPr>
        </a:p>
      </dgm:t>
    </dgm:pt>
    <dgm:pt modelId="{A35B82D7-A5A3-460F-BB88-169EE1963B67}" type="parTrans" cxnId="{5920EDC8-9721-4253-A2B1-EC7D7B140363}">
      <dgm:prSet/>
      <dgm:spPr/>
      <dgm:t>
        <a:bodyPr/>
        <a:lstStyle/>
        <a:p>
          <a:endParaRPr lang="en-US"/>
        </a:p>
      </dgm:t>
    </dgm:pt>
    <dgm:pt modelId="{1F04EAC2-470D-4197-B8BD-7BEA8B85EAF5}" type="sibTrans" cxnId="{5920EDC8-9721-4253-A2B1-EC7D7B140363}">
      <dgm:prSet/>
      <dgm:spPr/>
      <dgm:t>
        <a:bodyPr/>
        <a:lstStyle/>
        <a:p>
          <a:endParaRPr lang="en-US"/>
        </a:p>
      </dgm:t>
    </dgm:pt>
    <dgm:pt modelId="{66CE0734-E4B1-457B-B9F8-2EBB190A362D}">
      <dgm:prSet phldr="0"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FF8579E-A6F0-4D94-8F0C-7C1D1623FCC1}" type="parTrans" cxnId="{A653F4B1-976B-4D85-9A4A-07BE1F42EA36}">
      <dgm:prSet/>
      <dgm:spPr/>
      <dgm:t>
        <a:bodyPr/>
        <a:lstStyle/>
        <a:p>
          <a:endParaRPr lang="en-US"/>
        </a:p>
      </dgm:t>
    </dgm:pt>
    <dgm:pt modelId="{B422B272-DF80-4FD3-ABCE-73C34D84A161}" type="sibTrans" cxnId="{A653F4B1-976B-4D85-9A4A-07BE1F42EA36}">
      <dgm:prSet/>
      <dgm:spPr/>
      <dgm:t>
        <a:bodyPr/>
        <a:lstStyle/>
        <a:p>
          <a:endParaRPr lang="en-US"/>
        </a:p>
      </dgm:t>
    </dgm:pt>
    <dgm:pt modelId="{01455B01-2C6C-46AC-A584-648C7B2B60E4}">
      <dgm:prSet custT="1"/>
      <dgm:spPr/>
      <dgm:t>
        <a:bodyPr/>
        <a:lstStyle/>
        <a:p>
          <a:pPr rtl="0">
            <a:buFontTx/>
            <a:buNone/>
          </a:pPr>
          <a:r>
            <a:rPr lang="en-US" sz="1600" i="0">
              <a:latin typeface="Calibri"/>
              <a:cs typeface="Calibri"/>
            </a:rPr>
            <a:t> </a:t>
          </a:r>
        </a:p>
      </dgm:t>
    </dgm:pt>
    <dgm:pt modelId="{E56789A1-29A9-4FC9-AC78-371AD4E819BC}" type="parTrans" cxnId="{4F450998-9985-492C-A9C4-F028E4D0EFD6}">
      <dgm:prSet/>
      <dgm:spPr/>
      <dgm:t>
        <a:bodyPr/>
        <a:lstStyle/>
        <a:p>
          <a:endParaRPr lang="en-US"/>
        </a:p>
      </dgm:t>
    </dgm:pt>
    <dgm:pt modelId="{A7783B3A-FEFC-4B1D-ADF3-4BD10F3625DD}" type="sibTrans" cxnId="{4F450998-9985-492C-A9C4-F028E4D0EFD6}">
      <dgm:prSet/>
      <dgm:spPr/>
      <dgm:t>
        <a:bodyPr/>
        <a:lstStyle/>
        <a:p>
          <a:endParaRPr lang="en-US"/>
        </a:p>
      </dgm:t>
    </dgm:pt>
    <dgm:pt modelId="{515B579F-2EE5-44CC-8A64-4B72CAB6F663}" type="pres">
      <dgm:prSet presAssocID="{3654EE91-9413-43CC-83E1-5F3B5BC9E967}" presName="Name0" presStyleCnt="0">
        <dgm:presLayoutVars>
          <dgm:dir/>
          <dgm:animLvl val="lvl"/>
          <dgm:resizeHandles val="exact"/>
        </dgm:presLayoutVars>
      </dgm:prSet>
      <dgm:spPr/>
    </dgm:pt>
    <dgm:pt modelId="{8A38D83A-D40F-4CCA-BCDC-07475E17785D}" type="pres">
      <dgm:prSet presAssocID="{7E6F07D6-1E63-494E-B844-E9D12B8A0525}" presName="composite" presStyleCnt="0"/>
      <dgm:spPr/>
    </dgm:pt>
    <dgm:pt modelId="{A401A69E-0D45-41DC-87B1-030381B6F60C}" type="pres">
      <dgm:prSet presAssocID="{7E6F07D6-1E63-494E-B844-E9D12B8A05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EC386D5-071C-4A73-91CC-FDE9B61BDC29}" type="pres">
      <dgm:prSet presAssocID="{7E6F07D6-1E63-494E-B844-E9D12B8A0525}" presName="desTx" presStyleLbl="alignAccFollowNode1" presStyleIdx="0" presStyleCnt="3" custLinFactNeighborX="-103" custLinFactNeighborY="2882">
        <dgm:presLayoutVars>
          <dgm:bulletEnabled val="1"/>
        </dgm:presLayoutVars>
      </dgm:prSet>
      <dgm:spPr/>
    </dgm:pt>
    <dgm:pt modelId="{87A94852-64D6-48A4-89CC-5AC7C0E0D707}" type="pres">
      <dgm:prSet presAssocID="{23F006B4-CF34-4239-9DBA-01620533F708}" presName="space" presStyleCnt="0"/>
      <dgm:spPr/>
    </dgm:pt>
    <dgm:pt modelId="{8FC1306B-6542-410F-A3AB-2EAF15B586BF}" type="pres">
      <dgm:prSet presAssocID="{FD71CD55-493E-41CB-91FA-7384224DC6AC}" presName="composite" presStyleCnt="0"/>
      <dgm:spPr/>
    </dgm:pt>
    <dgm:pt modelId="{8B3FB3EB-96B5-423A-B49C-138A843B49AA}" type="pres">
      <dgm:prSet presAssocID="{FD71CD55-493E-41CB-91FA-7384224DC6A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F2E56FD-EA2F-42E5-8DF8-BE1587EC6AA3}" type="pres">
      <dgm:prSet presAssocID="{FD71CD55-493E-41CB-91FA-7384224DC6AC}" presName="desTx" presStyleLbl="alignAccFollowNode1" presStyleIdx="1" presStyleCnt="3" custLinFactNeighborY="2276">
        <dgm:presLayoutVars>
          <dgm:bulletEnabled val="1"/>
        </dgm:presLayoutVars>
      </dgm:prSet>
      <dgm:spPr/>
    </dgm:pt>
    <dgm:pt modelId="{195DE91D-45B5-4BD5-ACE2-E0F2B6B419BC}" type="pres">
      <dgm:prSet presAssocID="{1EE08852-C065-4E10-86CC-E549CF9C181A}" presName="space" presStyleCnt="0"/>
      <dgm:spPr/>
    </dgm:pt>
    <dgm:pt modelId="{5966BA1E-CDC6-4171-BA3A-FEFB123AB142}" type="pres">
      <dgm:prSet presAssocID="{FA45D90A-257F-43E7-B553-24BA7339E804}" presName="composite" presStyleCnt="0"/>
      <dgm:spPr/>
    </dgm:pt>
    <dgm:pt modelId="{715CAD64-0B41-40AE-B114-F5818AC2870F}" type="pres">
      <dgm:prSet presAssocID="{FA45D90A-257F-43E7-B553-24BA7339E8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3B6189-552D-4759-997D-6F9350A6A0BE}" type="pres">
      <dgm:prSet presAssocID="{FA45D90A-257F-43E7-B553-24BA7339E804}" presName="desTx" presStyleLbl="alignAccFollowNode1" presStyleIdx="2" presStyleCnt="3" custLinFactNeighborY="2515">
        <dgm:presLayoutVars>
          <dgm:bulletEnabled val="1"/>
        </dgm:presLayoutVars>
      </dgm:prSet>
      <dgm:spPr/>
    </dgm:pt>
  </dgm:ptLst>
  <dgm:cxnLst>
    <dgm:cxn modelId="{2FB9850D-D4BF-469C-A3FC-7917CB705128}" srcId="{3654EE91-9413-43CC-83E1-5F3B5BC9E967}" destId="{7E6F07D6-1E63-494E-B844-E9D12B8A0525}" srcOrd="0" destOrd="0" parTransId="{7C612B02-11AD-464B-BCDB-1B0A285CC0B0}" sibTransId="{23F006B4-CF34-4239-9DBA-01620533F708}"/>
    <dgm:cxn modelId="{CA585723-287B-4699-B74E-388975ACC3FB}" type="presOf" srcId="{3654EE91-9413-43CC-83E1-5F3B5BC9E967}" destId="{515B579F-2EE5-44CC-8A64-4B72CAB6F663}" srcOrd="0" destOrd="0" presId="urn:microsoft.com/office/officeart/2005/8/layout/hList1"/>
    <dgm:cxn modelId="{79C45230-3A99-4BF3-94D1-57C3ED0BA017}" srcId="{FD71CD55-493E-41CB-91FA-7384224DC6AC}" destId="{AC718575-0861-458A-8286-2A1F55969F27}" srcOrd="1" destOrd="0" parTransId="{062C8FC1-2AA4-4216-A291-863FC64C5532}" sibTransId="{47E6D8D4-715F-4872-97BF-4C421FCEBCA4}"/>
    <dgm:cxn modelId="{FD83E832-99C1-4A2A-B455-E8580253E976}" srcId="{3654EE91-9413-43CC-83E1-5F3B5BC9E967}" destId="{FA45D90A-257F-43E7-B553-24BA7339E804}" srcOrd="2" destOrd="0" parTransId="{F5D92B40-DDE7-45B4-AFCE-11DDA07026A2}" sibTransId="{C169952F-E12E-4727-B25C-2260A6AC769B}"/>
    <dgm:cxn modelId="{97F1A333-EEFD-482A-B4DB-5CCEF18278DD}" type="presOf" srcId="{AC718575-0861-458A-8286-2A1F55969F27}" destId="{BF2E56FD-EA2F-42E5-8DF8-BE1587EC6AA3}" srcOrd="0" destOrd="1" presId="urn:microsoft.com/office/officeart/2005/8/layout/hList1"/>
    <dgm:cxn modelId="{FD3DDD33-DC69-46B6-A44B-EE1368A359DE}" srcId="{FA45D90A-257F-43E7-B553-24BA7339E804}" destId="{5DC3461E-3A58-473C-AA80-2F928B3EE43E}" srcOrd="2" destOrd="0" parTransId="{E8BFF36D-405F-4A39-9A2A-26F1B7E14DC6}" sibTransId="{617EEAD7-0FF8-434B-B7C7-EF64A3568300}"/>
    <dgm:cxn modelId="{D94E4B5A-AA24-4462-A688-DC30DFC6AA97}" type="presOf" srcId="{6B92CEC5-DF34-43E4-AF3C-3E7D8AB46D20}" destId="{BF2E56FD-EA2F-42E5-8DF8-BE1587EC6AA3}" srcOrd="0" destOrd="0" presId="urn:microsoft.com/office/officeart/2005/8/layout/hList1"/>
    <dgm:cxn modelId="{603E987A-317E-4119-B658-6DA8D8AC9AD7}" type="presOf" srcId="{424795C5-C8F3-47F3-B841-37921B87BA97}" destId="{9EC386D5-071C-4A73-91CC-FDE9B61BDC29}" srcOrd="0" destOrd="0" presId="urn:microsoft.com/office/officeart/2005/8/layout/hList1"/>
    <dgm:cxn modelId="{86C4918F-743E-4964-ACD5-8CBED395F5AC}" type="presOf" srcId="{7E6F07D6-1E63-494E-B844-E9D12B8A0525}" destId="{A401A69E-0D45-41DC-87B1-030381B6F60C}" srcOrd="0" destOrd="0" presId="urn:microsoft.com/office/officeart/2005/8/layout/hList1"/>
    <dgm:cxn modelId="{604B3092-5589-4B35-85F6-050642D2A5A7}" type="presOf" srcId="{5DC3461E-3A58-473C-AA80-2F928B3EE43E}" destId="{BE3B6189-552D-4759-997D-6F9350A6A0BE}" srcOrd="0" destOrd="2" presId="urn:microsoft.com/office/officeart/2005/8/layout/hList1"/>
    <dgm:cxn modelId="{6C52C096-2F68-43DE-A853-3162CA7035AC}" type="presOf" srcId="{D5D0D270-7D2F-41EA-B809-F85303E9794B}" destId="{BE3B6189-552D-4759-997D-6F9350A6A0BE}" srcOrd="0" destOrd="0" presId="urn:microsoft.com/office/officeart/2005/8/layout/hList1"/>
    <dgm:cxn modelId="{4F450998-9985-492C-A9C4-F028E4D0EFD6}" srcId="{7E6F07D6-1E63-494E-B844-E9D12B8A0525}" destId="{01455B01-2C6C-46AC-A584-648C7B2B60E4}" srcOrd="1" destOrd="0" parTransId="{E56789A1-29A9-4FC9-AC78-371AD4E819BC}" sibTransId="{A7783B3A-FEFC-4B1D-ADF3-4BD10F3625DD}"/>
    <dgm:cxn modelId="{A653F4B1-976B-4D85-9A4A-07BE1F42EA36}" srcId="{FA45D90A-257F-43E7-B553-24BA7339E804}" destId="{66CE0734-E4B1-457B-B9F8-2EBB190A362D}" srcOrd="1" destOrd="0" parTransId="{EFF8579E-A6F0-4D94-8F0C-7C1D1623FCC1}" sibTransId="{B422B272-DF80-4FD3-ABCE-73C34D84A161}"/>
    <dgm:cxn modelId="{C2851EBF-AA30-4D93-9AC4-4899C85B6931}" type="presOf" srcId="{3983F3B8-1B64-4C37-9591-B26184ED1C8B}" destId="{9EC386D5-071C-4A73-91CC-FDE9B61BDC29}" srcOrd="0" destOrd="2" presId="urn:microsoft.com/office/officeart/2005/8/layout/hList1"/>
    <dgm:cxn modelId="{5920EDC8-9721-4253-A2B1-EC7D7B140363}" srcId="{7E6F07D6-1E63-494E-B844-E9D12B8A0525}" destId="{3983F3B8-1B64-4C37-9591-B26184ED1C8B}" srcOrd="2" destOrd="0" parTransId="{A35B82D7-A5A3-460F-BB88-169EE1963B67}" sibTransId="{1F04EAC2-470D-4197-B8BD-7BEA8B85EAF5}"/>
    <dgm:cxn modelId="{4CC567CA-1C6B-48C9-891D-C6FCC2929C61}" type="presOf" srcId="{66CE0734-E4B1-457B-B9F8-2EBB190A362D}" destId="{BE3B6189-552D-4759-997D-6F9350A6A0BE}" srcOrd="0" destOrd="1" presId="urn:microsoft.com/office/officeart/2005/8/layout/hList1"/>
    <dgm:cxn modelId="{485B06CB-C360-46E6-9998-CC7B3D3BCDF1}" srcId="{FD71CD55-493E-41CB-91FA-7384224DC6AC}" destId="{50A4F89A-8DDF-4BEE-B045-73D472DB38BC}" srcOrd="2" destOrd="0" parTransId="{E3316013-D3B9-4A23-980D-FBF14C923CC7}" sibTransId="{7C10D227-4024-475E-A0A1-0D201CBF153A}"/>
    <dgm:cxn modelId="{0454F0D6-7DA2-46E1-A8CA-A16FFFB6AFB6}" srcId="{FD71CD55-493E-41CB-91FA-7384224DC6AC}" destId="{6B92CEC5-DF34-43E4-AF3C-3E7D8AB46D20}" srcOrd="0" destOrd="0" parTransId="{4CAC68D6-7DF6-4934-BCD1-1CFC5189711E}" sibTransId="{CDE20915-8DF0-4073-8F9F-7026CC1A6105}"/>
    <dgm:cxn modelId="{D99FF3DD-72F1-4E72-9B90-1CBDC88F5A2F}" type="presOf" srcId="{FD71CD55-493E-41CB-91FA-7384224DC6AC}" destId="{8B3FB3EB-96B5-423A-B49C-138A843B49AA}" srcOrd="0" destOrd="0" presId="urn:microsoft.com/office/officeart/2005/8/layout/hList1"/>
    <dgm:cxn modelId="{CB1D1DE0-967F-449D-912F-49E3BFB0CD0C}" type="presOf" srcId="{50A4F89A-8DDF-4BEE-B045-73D472DB38BC}" destId="{BF2E56FD-EA2F-42E5-8DF8-BE1587EC6AA3}" srcOrd="0" destOrd="2" presId="urn:microsoft.com/office/officeart/2005/8/layout/hList1"/>
    <dgm:cxn modelId="{6C4F42E1-241D-4832-82E6-8B533290B6B8}" srcId="{FA45D90A-257F-43E7-B553-24BA7339E804}" destId="{D5D0D270-7D2F-41EA-B809-F85303E9794B}" srcOrd="0" destOrd="0" parTransId="{C6473314-7A38-4641-92B3-8FD7288B3191}" sibTransId="{F15FE124-B983-4395-BDA8-D07E2E3286CD}"/>
    <dgm:cxn modelId="{4E8A73E2-9A27-47AC-9977-2DCAFA5443B6}" type="presOf" srcId="{01455B01-2C6C-46AC-A584-648C7B2B60E4}" destId="{9EC386D5-071C-4A73-91CC-FDE9B61BDC29}" srcOrd="0" destOrd="1" presId="urn:microsoft.com/office/officeart/2005/8/layout/hList1"/>
    <dgm:cxn modelId="{B2DDD0E2-5042-473C-B2BC-668D40F09FC3}" srcId="{3654EE91-9413-43CC-83E1-5F3B5BC9E967}" destId="{FD71CD55-493E-41CB-91FA-7384224DC6AC}" srcOrd="1" destOrd="0" parTransId="{F64EF999-2ED6-460F-AFC4-E7F93614D9EB}" sibTransId="{1EE08852-C065-4E10-86CC-E549CF9C181A}"/>
    <dgm:cxn modelId="{6C9EDDE5-BA8F-4616-886C-7ED9FD40A8A0}" srcId="{7E6F07D6-1E63-494E-B844-E9D12B8A0525}" destId="{424795C5-C8F3-47F3-B841-37921B87BA97}" srcOrd="0" destOrd="0" parTransId="{52E9CA8C-98E2-4338-AE45-CCB1D60F293B}" sibTransId="{CB539881-2C27-49FB-8BFA-D7BCBAC4768E}"/>
    <dgm:cxn modelId="{DB0823FD-00DD-4489-8744-81A1D595D22C}" type="presOf" srcId="{FA45D90A-257F-43E7-B553-24BA7339E804}" destId="{715CAD64-0B41-40AE-B114-F5818AC2870F}" srcOrd="0" destOrd="0" presId="urn:microsoft.com/office/officeart/2005/8/layout/hList1"/>
    <dgm:cxn modelId="{F42D7534-9503-47BC-9358-D4529A775D36}" type="presParOf" srcId="{515B579F-2EE5-44CC-8A64-4B72CAB6F663}" destId="{8A38D83A-D40F-4CCA-BCDC-07475E17785D}" srcOrd="0" destOrd="0" presId="urn:microsoft.com/office/officeart/2005/8/layout/hList1"/>
    <dgm:cxn modelId="{A6D2F1B3-EE66-4825-AAC0-3552C4A69FAB}" type="presParOf" srcId="{8A38D83A-D40F-4CCA-BCDC-07475E17785D}" destId="{A401A69E-0D45-41DC-87B1-030381B6F60C}" srcOrd="0" destOrd="0" presId="urn:microsoft.com/office/officeart/2005/8/layout/hList1"/>
    <dgm:cxn modelId="{65E84BFC-6311-47E8-A97B-E4B9C8889005}" type="presParOf" srcId="{8A38D83A-D40F-4CCA-BCDC-07475E17785D}" destId="{9EC386D5-071C-4A73-91CC-FDE9B61BDC29}" srcOrd="1" destOrd="0" presId="urn:microsoft.com/office/officeart/2005/8/layout/hList1"/>
    <dgm:cxn modelId="{DEFFD310-D6A8-46B3-ACB1-6943D8674294}" type="presParOf" srcId="{515B579F-2EE5-44CC-8A64-4B72CAB6F663}" destId="{87A94852-64D6-48A4-89CC-5AC7C0E0D707}" srcOrd="1" destOrd="0" presId="urn:microsoft.com/office/officeart/2005/8/layout/hList1"/>
    <dgm:cxn modelId="{D3351A48-5D8F-4586-8E21-5665620A634D}" type="presParOf" srcId="{515B579F-2EE5-44CC-8A64-4B72CAB6F663}" destId="{8FC1306B-6542-410F-A3AB-2EAF15B586BF}" srcOrd="2" destOrd="0" presId="urn:microsoft.com/office/officeart/2005/8/layout/hList1"/>
    <dgm:cxn modelId="{E7C60F66-B094-48F1-BEE8-DDC37CE06B0E}" type="presParOf" srcId="{8FC1306B-6542-410F-A3AB-2EAF15B586BF}" destId="{8B3FB3EB-96B5-423A-B49C-138A843B49AA}" srcOrd="0" destOrd="0" presId="urn:microsoft.com/office/officeart/2005/8/layout/hList1"/>
    <dgm:cxn modelId="{D1F53DC6-E147-4ED1-BD21-E6C446F3F6F9}" type="presParOf" srcId="{8FC1306B-6542-410F-A3AB-2EAF15B586BF}" destId="{BF2E56FD-EA2F-42E5-8DF8-BE1587EC6AA3}" srcOrd="1" destOrd="0" presId="urn:microsoft.com/office/officeart/2005/8/layout/hList1"/>
    <dgm:cxn modelId="{AA98990A-2202-4759-9A8C-31075E731FA9}" type="presParOf" srcId="{515B579F-2EE5-44CC-8A64-4B72CAB6F663}" destId="{195DE91D-45B5-4BD5-ACE2-E0F2B6B419BC}" srcOrd="3" destOrd="0" presId="urn:microsoft.com/office/officeart/2005/8/layout/hList1"/>
    <dgm:cxn modelId="{ADF294A4-C529-4E6A-A8BC-099BFAA46F71}" type="presParOf" srcId="{515B579F-2EE5-44CC-8A64-4B72CAB6F663}" destId="{5966BA1E-CDC6-4171-BA3A-FEFB123AB142}" srcOrd="4" destOrd="0" presId="urn:microsoft.com/office/officeart/2005/8/layout/hList1"/>
    <dgm:cxn modelId="{63627185-6F79-410B-9FAD-BF0B3EDB4C79}" type="presParOf" srcId="{5966BA1E-CDC6-4171-BA3A-FEFB123AB142}" destId="{715CAD64-0B41-40AE-B114-F5818AC2870F}" srcOrd="0" destOrd="0" presId="urn:microsoft.com/office/officeart/2005/8/layout/hList1"/>
    <dgm:cxn modelId="{2560E8F8-91CB-4532-9840-0C89CB238127}" type="presParOf" srcId="{5966BA1E-CDC6-4171-BA3A-FEFB123AB142}" destId="{BE3B6189-552D-4759-997D-6F9350A6A0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2992B1-03D4-470F-9E9A-BEB80A151B9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9D50FD20-D27A-49E8-83CE-780ABF10FD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Research Colleges (SCOIR)</a:t>
          </a:r>
        </a:p>
      </dgm:t>
    </dgm:pt>
    <dgm:pt modelId="{3E9B7FF7-8E4C-41F2-908E-2BA028FD5542}" type="parTrans" cxnId="{DFE7BDA9-9277-46B0-81FF-672C075B52F3}">
      <dgm:prSet/>
      <dgm:spPr/>
      <dgm:t>
        <a:bodyPr/>
        <a:lstStyle/>
        <a:p>
          <a:endParaRPr lang="en-US"/>
        </a:p>
      </dgm:t>
    </dgm:pt>
    <dgm:pt modelId="{12E318B2-BE23-4869-BEED-38721B2B36CA}" type="sibTrans" cxnId="{DFE7BDA9-9277-46B0-81FF-672C075B52F3}">
      <dgm:prSet/>
      <dgm:spPr/>
      <dgm:t>
        <a:bodyPr/>
        <a:lstStyle/>
        <a:p>
          <a:endParaRPr lang="en-US"/>
        </a:p>
      </dgm:t>
    </dgm:pt>
    <dgm:pt modelId="{110C9145-D97F-4C29-8711-1108AA9A03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Schedule Junior College Planning Meeting with your counselor</a:t>
          </a:r>
        </a:p>
      </dgm:t>
    </dgm:pt>
    <dgm:pt modelId="{4CB7102A-AD41-43A6-BF7B-ED9FE7088861}" type="parTrans" cxnId="{1301E226-8D74-4140-830B-711667FEFCAD}">
      <dgm:prSet/>
      <dgm:spPr/>
      <dgm:t>
        <a:bodyPr/>
        <a:lstStyle/>
        <a:p>
          <a:endParaRPr lang="en-US"/>
        </a:p>
      </dgm:t>
    </dgm:pt>
    <dgm:pt modelId="{AC86BE77-10FB-4B84-A503-15DE9421B180}" type="sibTrans" cxnId="{1301E226-8D74-4140-830B-711667FEFCAD}">
      <dgm:prSet/>
      <dgm:spPr/>
      <dgm:t>
        <a:bodyPr/>
        <a:lstStyle/>
        <a:p>
          <a:endParaRPr lang="en-US"/>
        </a:p>
      </dgm:t>
    </dgm:pt>
    <dgm:pt modelId="{E05682B3-709F-4EF6-A688-E41DF25B84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the Student Autobiography &amp; Parent Brag Letter</a:t>
          </a:r>
        </a:p>
      </dgm:t>
    </dgm:pt>
    <dgm:pt modelId="{D2F25196-5C55-421E-8C75-0D5B08255217}" type="parTrans" cxnId="{FA4659DA-D295-4AF7-B994-300DE1AD643E}">
      <dgm:prSet/>
      <dgm:spPr/>
      <dgm:t>
        <a:bodyPr/>
        <a:lstStyle/>
        <a:p>
          <a:endParaRPr lang="en-US"/>
        </a:p>
      </dgm:t>
    </dgm:pt>
    <dgm:pt modelId="{4EED3154-4CFC-46B0-A52C-31E7EC73F707}" type="sibTrans" cxnId="{FA4659DA-D295-4AF7-B994-300DE1AD643E}">
      <dgm:prSet/>
      <dgm:spPr/>
      <dgm:t>
        <a:bodyPr/>
        <a:lstStyle/>
        <a:p>
          <a:endParaRPr lang="en-US"/>
        </a:p>
      </dgm:t>
    </dgm:pt>
    <dgm:pt modelId="{65FAF06B-D3D6-4D5C-A164-A00DC93EF9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Think</a:t>
          </a:r>
          <a:r>
            <a:rPr lang="en-US" baseline="0" dirty="0"/>
            <a:t> about a Testing plan &amp; get registered</a:t>
          </a:r>
          <a:endParaRPr lang="en-US" dirty="0"/>
        </a:p>
      </dgm:t>
    </dgm:pt>
    <dgm:pt modelId="{14CF6C9E-43AF-471F-9D9A-C5470A941EF0}" type="parTrans" cxnId="{544FD48B-AE3E-4561-ADBB-B7FE8D7630E6}">
      <dgm:prSet/>
      <dgm:spPr/>
      <dgm:t>
        <a:bodyPr/>
        <a:lstStyle/>
        <a:p>
          <a:endParaRPr lang="en-US"/>
        </a:p>
      </dgm:t>
    </dgm:pt>
    <dgm:pt modelId="{959131EF-73F6-4804-A8D6-A1AF425FBC9A}" type="sibTrans" cxnId="{544FD48B-AE3E-4561-ADBB-B7FE8D7630E6}">
      <dgm:prSet/>
      <dgm:spPr/>
      <dgm:t>
        <a:bodyPr/>
        <a:lstStyle/>
        <a:p>
          <a:endParaRPr lang="en-US"/>
        </a:p>
      </dgm:t>
    </dgm:pt>
    <dgm:pt modelId="{5DDCEDC1-3334-4942-AD59-0CDA957381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Think about communication &amp; possibly create a college email address</a:t>
          </a:r>
        </a:p>
      </dgm:t>
    </dgm:pt>
    <dgm:pt modelId="{42ED2594-72A3-7E46-8D4C-191E25BA6B92}" type="parTrans" cxnId="{E94132A8-445A-EC47-9BEC-68FC9F6E5F8D}">
      <dgm:prSet/>
      <dgm:spPr/>
      <dgm:t>
        <a:bodyPr/>
        <a:lstStyle/>
        <a:p>
          <a:endParaRPr lang="en-US"/>
        </a:p>
      </dgm:t>
    </dgm:pt>
    <dgm:pt modelId="{10E434A5-1D03-C046-B0F3-0F312AB6B31F}" type="sibTrans" cxnId="{E94132A8-445A-EC47-9BEC-68FC9F6E5F8D}">
      <dgm:prSet/>
      <dgm:spPr/>
      <dgm:t>
        <a:bodyPr/>
        <a:lstStyle/>
        <a:p>
          <a:endParaRPr lang="en-US"/>
        </a:p>
      </dgm:t>
    </dgm:pt>
    <dgm:pt modelId="{FB57149C-5B5E-4240-B785-E3EABF665A6C}" type="pres">
      <dgm:prSet presAssocID="{6F2992B1-03D4-470F-9E9A-BEB80A151B98}" presName="root" presStyleCnt="0">
        <dgm:presLayoutVars>
          <dgm:dir/>
          <dgm:resizeHandles val="exact"/>
        </dgm:presLayoutVars>
      </dgm:prSet>
      <dgm:spPr/>
    </dgm:pt>
    <dgm:pt modelId="{9A78F593-AC92-4CFA-A61A-E0E1A2D5A3FD}" type="pres">
      <dgm:prSet presAssocID="{9D50FD20-D27A-49E8-83CE-780ABF10FDE4}" presName="compNode" presStyleCnt="0"/>
      <dgm:spPr/>
    </dgm:pt>
    <dgm:pt modelId="{9A3D86FD-DC35-44A3-9138-90A7E7E7B3C0}" type="pres">
      <dgm:prSet presAssocID="{9D50FD20-D27A-49E8-83CE-780ABF10FDE4}" presName="bgRect" presStyleLbl="bgShp" presStyleIdx="0" presStyleCnt="5"/>
      <dgm:spPr/>
    </dgm:pt>
    <dgm:pt modelId="{DD6260DB-CE3A-498D-B041-9B2F0B89BA42}" type="pres">
      <dgm:prSet presAssocID="{9D50FD20-D27A-49E8-83CE-780ABF10FDE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1725F65-A19E-40BC-BEFC-880BBEF2054D}" type="pres">
      <dgm:prSet presAssocID="{9D50FD20-D27A-49E8-83CE-780ABF10FDE4}" presName="spaceRect" presStyleCnt="0"/>
      <dgm:spPr/>
    </dgm:pt>
    <dgm:pt modelId="{A239364D-C56E-4599-9374-F18FD499322A}" type="pres">
      <dgm:prSet presAssocID="{9D50FD20-D27A-49E8-83CE-780ABF10FDE4}" presName="parTx" presStyleLbl="revTx" presStyleIdx="0" presStyleCnt="5">
        <dgm:presLayoutVars>
          <dgm:chMax val="0"/>
          <dgm:chPref val="0"/>
        </dgm:presLayoutVars>
      </dgm:prSet>
      <dgm:spPr/>
    </dgm:pt>
    <dgm:pt modelId="{9D1B37E9-87B2-4BD4-8551-05991AC5DBB8}" type="pres">
      <dgm:prSet presAssocID="{12E318B2-BE23-4869-BEED-38721B2B36CA}" presName="sibTrans" presStyleCnt="0"/>
      <dgm:spPr/>
    </dgm:pt>
    <dgm:pt modelId="{611058CF-C89B-44A7-A22D-9FEB27579932}" type="pres">
      <dgm:prSet presAssocID="{110C9145-D97F-4C29-8711-1108AA9A0336}" presName="compNode" presStyleCnt="0"/>
      <dgm:spPr/>
    </dgm:pt>
    <dgm:pt modelId="{765FDFAA-3E41-498A-A0E0-C20C1B8A9551}" type="pres">
      <dgm:prSet presAssocID="{110C9145-D97F-4C29-8711-1108AA9A0336}" presName="bgRect" presStyleLbl="bgShp" presStyleIdx="1" presStyleCnt="5"/>
      <dgm:spPr/>
    </dgm:pt>
    <dgm:pt modelId="{5A9B2490-E22D-4D66-991A-2727AF7715A0}" type="pres">
      <dgm:prSet presAssocID="{110C9145-D97F-4C29-8711-1108AA9A033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6742FB8-9112-4E74-8B4E-76F93E1ADEEC}" type="pres">
      <dgm:prSet presAssocID="{110C9145-D97F-4C29-8711-1108AA9A0336}" presName="spaceRect" presStyleCnt="0"/>
      <dgm:spPr/>
    </dgm:pt>
    <dgm:pt modelId="{ED4DC5F2-CEA4-4618-BC10-FC8358EC1A51}" type="pres">
      <dgm:prSet presAssocID="{110C9145-D97F-4C29-8711-1108AA9A0336}" presName="parTx" presStyleLbl="revTx" presStyleIdx="1" presStyleCnt="5">
        <dgm:presLayoutVars>
          <dgm:chMax val="0"/>
          <dgm:chPref val="0"/>
        </dgm:presLayoutVars>
      </dgm:prSet>
      <dgm:spPr/>
    </dgm:pt>
    <dgm:pt modelId="{F0CA6492-9B6E-48E2-8026-316069C8728C}" type="pres">
      <dgm:prSet presAssocID="{AC86BE77-10FB-4B84-A503-15DE9421B180}" presName="sibTrans" presStyleCnt="0"/>
      <dgm:spPr/>
    </dgm:pt>
    <dgm:pt modelId="{186ACCDE-1563-D341-B25F-039FFAD834AA}" type="pres">
      <dgm:prSet presAssocID="{5DDCEDC1-3334-4942-AD59-0CDA95738132}" presName="compNode" presStyleCnt="0"/>
      <dgm:spPr/>
    </dgm:pt>
    <dgm:pt modelId="{895A17F4-8056-0D42-AB48-460AB67170FA}" type="pres">
      <dgm:prSet presAssocID="{5DDCEDC1-3334-4942-AD59-0CDA95738132}" presName="bgRect" presStyleLbl="bgShp" presStyleIdx="2" presStyleCnt="5"/>
      <dgm:spPr/>
    </dgm:pt>
    <dgm:pt modelId="{1937AC8D-B64E-0D4A-B5DE-6DC288A05912}" type="pres">
      <dgm:prSet presAssocID="{5DDCEDC1-3334-4942-AD59-0CDA9573813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 with solid fill"/>
        </a:ext>
      </dgm:extLst>
    </dgm:pt>
    <dgm:pt modelId="{8A48E42C-46CE-D942-9553-92D1DBE57C05}" type="pres">
      <dgm:prSet presAssocID="{5DDCEDC1-3334-4942-AD59-0CDA95738132}" presName="spaceRect" presStyleCnt="0"/>
      <dgm:spPr/>
    </dgm:pt>
    <dgm:pt modelId="{1568DAFA-E371-1942-8432-DD4F4212547F}" type="pres">
      <dgm:prSet presAssocID="{5DDCEDC1-3334-4942-AD59-0CDA95738132}" presName="parTx" presStyleLbl="revTx" presStyleIdx="2" presStyleCnt="5">
        <dgm:presLayoutVars>
          <dgm:chMax val="0"/>
          <dgm:chPref val="0"/>
        </dgm:presLayoutVars>
      </dgm:prSet>
      <dgm:spPr/>
    </dgm:pt>
    <dgm:pt modelId="{8B152901-3780-0144-A0E9-B1E11E067021}" type="pres">
      <dgm:prSet presAssocID="{10E434A5-1D03-C046-B0F3-0F312AB6B31F}" presName="sibTrans" presStyleCnt="0"/>
      <dgm:spPr/>
    </dgm:pt>
    <dgm:pt modelId="{1C21FE45-4EAA-4DC1-ABF2-1406E5869123}" type="pres">
      <dgm:prSet presAssocID="{E05682B3-709F-4EF6-A688-E41DF25B84E6}" presName="compNode" presStyleCnt="0"/>
      <dgm:spPr/>
    </dgm:pt>
    <dgm:pt modelId="{0E9C8978-5BD3-4F25-A7BF-87B5C4D57DB9}" type="pres">
      <dgm:prSet presAssocID="{E05682B3-709F-4EF6-A688-E41DF25B84E6}" presName="bgRect" presStyleLbl="bgShp" presStyleIdx="3" presStyleCnt="5"/>
      <dgm:spPr/>
    </dgm:pt>
    <dgm:pt modelId="{1DB74F04-431C-49DA-A2C8-636CF5767177}" type="pres">
      <dgm:prSet presAssocID="{E05682B3-709F-4EF6-A688-E41DF25B84E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 with solid fill"/>
        </a:ext>
      </dgm:extLst>
    </dgm:pt>
    <dgm:pt modelId="{5F519FE3-0D63-430E-A0F5-7FEA6EA82A01}" type="pres">
      <dgm:prSet presAssocID="{E05682B3-709F-4EF6-A688-E41DF25B84E6}" presName="spaceRect" presStyleCnt="0"/>
      <dgm:spPr/>
    </dgm:pt>
    <dgm:pt modelId="{BCCE5881-407A-47C4-85B7-EBE078990504}" type="pres">
      <dgm:prSet presAssocID="{E05682B3-709F-4EF6-A688-E41DF25B84E6}" presName="parTx" presStyleLbl="revTx" presStyleIdx="3" presStyleCnt="5">
        <dgm:presLayoutVars>
          <dgm:chMax val="0"/>
          <dgm:chPref val="0"/>
        </dgm:presLayoutVars>
      </dgm:prSet>
      <dgm:spPr/>
    </dgm:pt>
    <dgm:pt modelId="{CBD7948A-4E90-491A-B565-270F48720792}" type="pres">
      <dgm:prSet presAssocID="{4EED3154-4CFC-46B0-A52C-31E7EC73F707}" presName="sibTrans" presStyleCnt="0"/>
      <dgm:spPr/>
    </dgm:pt>
    <dgm:pt modelId="{82CB1B8D-2C5A-4DF9-BFAB-A00B495CDE27}" type="pres">
      <dgm:prSet presAssocID="{65FAF06B-D3D6-4D5C-A164-A00DC93EF928}" presName="compNode" presStyleCnt="0"/>
      <dgm:spPr/>
    </dgm:pt>
    <dgm:pt modelId="{E8A2ABAF-51FB-4010-97C5-EF1E37C94A89}" type="pres">
      <dgm:prSet presAssocID="{65FAF06B-D3D6-4D5C-A164-A00DC93EF928}" presName="bgRect" presStyleLbl="bgShp" presStyleIdx="4" presStyleCnt="5"/>
      <dgm:spPr/>
    </dgm:pt>
    <dgm:pt modelId="{ACA9DC05-24DD-44DA-ADF8-B179F149CADC}" type="pres">
      <dgm:prSet presAssocID="{65FAF06B-D3D6-4D5C-A164-A00DC93EF92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Partially Crossed with solid fill"/>
        </a:ext>
      </dgm:extLst>
    </dgm:pt>
    <dgm:pt modelId="{B87DCBC5-10F5-4627-975F-56DEA3B61698}" type="pres">
      <dgm:prSet presAssocID="{65FAF06B-D3D6-4D5C-A164-A00DC93EF928}" presName="spaceRect" presStyleCnt="0"/>
      <dgm:spPr/>
    </dgm:pt>
    <dgm:pt modelId="{452C83DC-8751-4C3F-A222-F63A72A27E0D}" type="pres">
      <dgm:prSet presAssocID="{65FAF06B-D3D6-4D5C-A164-A00DC93EF92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301E226-8D74-4140-830B-711667FEFCAD}" srcId="{6F2992B1-03D4-470F-9E9A-BEB80A151B98}" destId="{110C9145-D97F-4C29-8711-1108AA9A0336}" srcOrd="1" destOrd="0" parTransId="{4CB7102A-AD41-43A6-BF7B-ED9FE7088861}" sibTransId="{AC86BE77-10FB-4B84-A503-15DE9421B180}"/>
    <dgm:cxn modelId="{CD5A524A-C394-4FED-9051-B35A1643F597}" type="presOf" srcId="{6F2992B1-03D4-470F-9E9A-BEB80A151B98}" destId="{FB57149C-5B5E-4240-B785-E3EABF665A6C}" srcOrd="0" destOrd="0" presId="urn:microsoft.com/office/officeart/2018/2/layout/IconVerticalSolidList"/>
    <dgm:cxn modelId="{DA7C474D-A16B-4679-BE16-5A32256D7173}" type="presOf" srcId="{110C9145-D97F-4C29-8711-1108AA9A0336}" destId="{ED4DC5F2-CEA4-4618-BC10-FC8358EC1A51}" srcOrd="0" destOrd="0" presId="urn:microsoft.com/office/officeart/2018/2/layout/IconVerticalSolidList"/>
    <dgm:cxn modelId="{AA410072-E407-44B3-9FCA-983A751ABD0F}" type="presOf" srcId="{E05682B3-709F-4EF6-A688-E41DF25B84E6}" destId="{BCCE5881-407A-47C4-85B7-EBE078990504}" srcOrd="0" destOrd="0" presId="urn:microsoft.com/office/officeart/2018/2/layout/IconVerticalSolidList"/>
    <dgm:cxn modelId="{544FD48B-AE3E-4561-ADBB-B7FE8D7630E6}" srcId="{6F2992B1-03D4-470F-9E9A-BEB80A151B98}" destId="{65FAF06B-D3D6-4D5C-A164-A00DC93EF928}" srcOrd="4" destOrd="0" parTransId="{14CF6C9E-43AF-471F-9D9A-C5470A941EF0}" sibTransId="{959131EF-73F6-4804-A8D6-A1AF425FBC9A}"/>
    <dgm:cxn modelId="{FA93F091-E488-4090-9197-F5962B0CECC8}" type="presOf" srcId="{65FAF06B-D3D6-4D5C-A164-A00DC93EF928}" destId="{452C83DC-8751-4C3F-A222-F63A72A27E0D}" srcOrd="0" destOrd="0" presId="urn:microsoft.com/office/officeart/2018/2/layout/IconVerticalSolidList"/>
    <dgm:cxn modelId="{E94132A8-445A-EC47-9BEC-68FC9F6E5F8D}" srcId="{6F2992B1-03D4-470F-9E9A-BEB80A151B98}" destId="{5DDCEDC1-3334-4942-AD59-0CDA95738132}" srcOrd="2" destOrd="0" parTransId="{42ED2594-72A3-7E46-8D4C-191E25BA6B92}" sibTransId="{10E434A5-1D03-C046-B0F3-0F312AB6B31F}"/>
    <dgm:cxn modelId="{DFE7BDA9-9277-46B0-81FF-672C075B52F3}" srcId="{6F2992B1-03D4-470F-9E9A-BEB80A151B98}" destId="{9D50FD20-D27A-49E8-83CE-780ABF10FDE4}" srcOrd="0" destOrd="0" parTransId="{3E9B7FF7-8E4C-41F2-908E-2BA028FD5542}" sibTransId="{12E318B2-BE23-4869-BEED-38721B2B36CA}"/>
    <dgm:cxn modelId="{6C4891D6-54AE-1F4B-9C10-8D9470C82A8C}" type="presOf" srcId="{5DDCEDC1-3334-4942-AD59-0CDA95738132}" destId="{1568DAFA-E371-1942-8432-DD4F4212547F}" srcOrd="0" destOrd="0" presId="urn:microsoft.com/office/officeart/2018/2/layout/IconVerticalSolidList"/>
    <dgm:cxn modelId="{FA4659DA-D295-4AF7-B994-300DE1AD643E}" srcId="{6F2992B1-03D4-470F-9E9A-BEB80A151B98}" destId="{E05682B3-709F-4EF6-A688-E41DF25B84E6}" srcOrd="3" destOrd="0" parTransId="{D2F25196-5C55-421E-8C75-0D5B08255217}" sibTransId="{4EED3154-4CFC-46B0-A52C-31E7EC73F707}"/>
    <dgm:cxn modelId="{0B0546E7-54C4-47AD-883F-2B56720D6164}" type="presOf" srcId="{9D50FD20-D27A-49E8-83CE-780ABF10FDE4}" destId="{A239364D-C56E-4599-9374-F18FD499322A}" srcOrd="0" destOrd="0" presId="urn:microsoft.com/office/officeart/2018/2/layout/IconVerticalSolidList"/>
    <dgm:cxn modelId="{244EFA9E-129A-4882-8750-5592B3A629A8}" type="presParOf" srcId="{FB57149C-5B5E-4240-B785-E3EABF665A6C}" destId="{9A78F593-AC92-4CFA-A61A-E0E1A2D5A3FD}" srcOrd="0" destOrd="0" presId="urn:microsoft.com/office/officeart/2018/2/layout/IconVerticalSolidList"/>
    <dgm:cxn modelId="{0FB49489-080C-4E8A-9518-31CA31C824C0}" type="presParOf" srcId="{9A78F593-AC92-4CFA-A61A-E0E1A2D5A3FD}" destId="{9A3D86FD-DC35-44A3-9138-90A7E7E7B3C0}" srcOrd="0" destOrd="0" presId="urn:microsoft.com/office/officeart/2018/2/layout/IconVerticalSolidList"/>
    <dgm:cxn modelId="{B786338F-EF78-415C-A8F6-BA947B0E46CD}" type="presParOf" srcId="{9A78F593-AC92-4CFA-A61A-E0E1A2D5A3FD}" destId="{DD6260DB-CE3A-498D-B041-9B2F0B89BA42}" srcOrd="1" destOrd="0" presId="urn:microsoft.com/office/officeart/2018/2/layout/IconVerticalSolidList"/>
    <dgm:cxn modelId="{39C91890-6B70-45B3-9DB8-3A87628D362E}" type="presParOf" srcId="{9A78F593-AC92-4CFA-A61A-E0E1A2D5A3FD}" destId="{D1725F65-A19E-40BC-BEFC-880BBEF2054D}" srcOrd="2" destOrd="0" presId="urn:microsoft.com/office/officeart/2018/2/layout/IconVerticalSolidList"/>
    <dgm:cxn modelId="{3454A126-A150-4DC3-9235-E709E7011804}" type="presParOf" srcId="{9A78F593-AC92-4CFA-A61A-E0E1A2D5A3FD}" destId="{A239364D-C56E-4599-9374-F18FD499322A}" srcOrd="3" destOrd="0" presId="urn:microsoft.com/office/officeart/2018/2/layout/IconVerticalSolidList"/>
    <dgm:cxn modelId="{C0AA8472-07F1-4E6E-ADC8-CCD95887B9A0}" type="presParOf" srcId="{FB57149C-5B5E-4240-B785-E3EABF665A6C}" destId="{9D1B37E9-87B2-4BD4-8551-05991AC5DBB8}" srcOrd="1" destOrd="0" presId="urn:microsoft.com/office/officeart/2018/2/layout/IconVerticalSolidList"/>
    <dgm:cxn modelId="{6142E1E7-3541-4699-8949-8A739FF3EA31}" type="presParOf" srcId="{FB57149C-5B5E-4240-B785-E3EABF665A6C}" destId="{611058CF-C89B-44A7-A22D-9FEB27579932}" srcOrd="2" destOrd="0" presId="urn:microsoft.com/office/officeart/2018/2/layout/IconVerticalSolidList"/>
    <dgm:cxn modelId="{B02E4441-D18E-41BE-930F-E3B743550C89}" type="presParOf" srcId="{611058CF-C89B-44A7-A22D-9FEB27579932}" destId="{765FDFAA-3E41-498A-A0E0-C20C1B8A9551}" srcOrd="0" destOrd="0" presId="urn:microsoft.com/office/officeart/2018/2/layout/IconVerticalSolidList"/>
    <dgm:cxn modelId="{4B4F56A5-BAE6-4029-8AD8-79345F81E7A9}" type="presParOf" srcId="{611058CF-C89B-44A7-A22D-9FEB27579932}" destId="{5A9B2490-E22D-4D66-991A-2727AF7715A0}" srcOrd="1" destOrd="0" presId="urn:microsoft.com/office/officeart/2018/2/layout/IconVerticalSolidList"/>
    <dgm:cxn modelId="{A5D3B733-3130-4F28-A02E-689F925525F3}" type="presParOf" srcId="{611058CF-C89B-44A7-A22D-9FEB27579932}" destId="{36742FB8-9112-4E74-8B4E-76F93E1ADEEC}" srcOrd="2" destOrd="0" presId="urn:microsoft.com/office/officeart/2018/2/layout/IconVerticalSolidList"/>
    <dgm:cxn modelId="{AE977BC9-5478-4A2D-878A-57DF4F81A3AE}" type="presParOf" srcId="{611058CF-C89B-44A7-A22D-9FEB27579932}" destId="{ED4DC5F2-CEA4-4618-BC10-FC8358EC1A51}" srcOrd="3" destOrd="0" presId="urn:microsoft.com/office/officeart/2018/2/layout/IconVerticalSolidList"/>
    <dgm:cxn modelId="{DE7A554E-FB88-4EAE-BEC5-F24C1FB4259C}" type="presParOf" srcId="{FB57149C-5B5E-4240-B785-E3EABF665A6C}" destId="{F0CA6492-9B6E-48E2-8026-316069C8728C}" srcOrd="3" destOrd="0" presId="urn:microsoft.com/office/officeart/2018/2/layout/IconVerticalSolidList"/>
    <dgm:cxn modelId="{5821C287-B558-AB47-9BBA-0769B0997010}" type="presParOf" srcId="{FB57149C-5B5E-4240-B785-E3EABF665A6C}" destId="{186ACCDE-1563-D341-B25F-039FFAD834AA}" srcOrd="4" destOrd="0" presId="urn:microsoft.com/office/officeart/2018/2/layout/IconVerticalSolidList"/>
    <dgm:cxn modelId="{36B17138-6977-3847-B800-085A0D11AADB}" type="presParOf" srcId="{186ACCDE-1563-D341-B25F-039FFAD834AA}" destId="{895A17F4-8056-0D42-AB48-460AB67170FA}" srcOrd="0" destOrd="0" presId="urn:microsoft.com/office/officeart/2018/2/layout/IconVerticalSolidList"/>
    <dgm:cxn modelId="{E236CE22-02C7-7E4C-860A-D129411F1C1A}" type="presParOf" srcId="{186ACCDE-1563-D341-B25F-039FFAD834AA}" destId="{1937AC8D-B64E-0D4A-B5DE-6DC288A05912}" srcOrd="1" destOrd="0" presId="urn:microsoft.com/office/officeart/2018/2/layout/IconVerticalSolidList"/>
    <dgm:cxn modelId="{B5115AC6-84A0-F843-8EEA-7A65E080F557}" type="presParOf" srcId="{186ACCDE-1563-D341-B25F-039FFAD834AA}" destId="{8A48E42C-46CE-D942-9553-92D1DBE57C05}" srcOrd="2" destOrd="0" presId="urn:microsoft.com/office/officeart/2018/2/layout/IconVerticalSolidList"/>
    <dgm:cxn modelId="{26C5708E-EB7E-3545-B6E1-D36E06D07E0A}" type="presParOf" srcId="{186ACCDE-1563-D341-B25F-039FFAD834AA}" destId="{1568DAFA-E371-1942-8432-DD4F4212547F}" srcOrd="3" destOrd="0" presId="urn:microsoft.com/office/officeart/2018/2/layout/IconVerticalSolidList"/>
    <dgm:cxn modelId="{E6C33314-6B3D-FD49-A7EC-E906C16958C6}" type="presParOf" srcId="{FB57149C-5B5E-4240-B785-E3EABF665A6C}" destId="{8B152901-3780-0144-A0E9-B1E11E067021}" srcOrd="5" destOrd="0" presId="urn:microsoft.com/office/officeart/2018/2/layout/IconVerticalSolidList"/>
    <dgm:cxn modelId="{50164019-A3A6-4B74-8CD9-F91871206DCF}" type="presParOf" srcId="{FB57149C-5B5E-4240-B785-E3EABF665A6C}" destId="{1C21FE45-4EAA-4DC1-ABF2-1406E5869123}" srcOrd="6" destOrd="0" presId="urn:microsoft.com/office/officeart/2018/2/layout/IconVerticalSolidList"/>
    <dgm:cxn modelId="{E1C2E34C-58B5-4518-AF8C-FA7BFDCD4E6E}" type="presParOf" srcId="{1C21FE45-4EAA-4DC1-ABF2-1406E5869123}" destId="{0E9C8978-5BD3-4F25-A7BF-87B5C4D57DB9}" srcOrd="0" destOrd="0" presId="urn:microsoft.com/office/officeart/2018/2/layout/IconVerticalSolidList"/>
    <dgm:cxn modelId="{F69D3BDC-6061-4547-95D8-F2FF280FC210}" type="presParOf" srcId="{1C21FE45-4EAA-4DC1-ABF2-1406E5869123}" destId="{1DB74F04-431C-49DA-A2C8-636CF5767177}" srcOrd="1" destOrd="0" presId="urn:microsoft.com/office/officeart/2018/2/layout/IconVerticalSolidList"/>
    <dgm:cxn modelId="{4D74978B-3D35-4704-8485-4CDFAE7D1FE1}" type="presParOf" srcId="{1C21FE45-4EAA-4DC1-ABF2-1406E5869123}" destId="{5F519FE3-0D63-430E-A0F5-7FEA6EA82A01}" srcOrd="2" destOrd="0" presId="urn:microsoft.com/office/officeart/2018/2/layout/IconVerticalSolidList"/>
    <dgm:cxn modelId="{7323B474-3F2A-4BFB-8327-A7B378C1DB24}" type="presParOf" srcId="{1C21FE45-4EAA-4DC1-ABF2-1406E5869123}" destId="{BCCE5881-407A-47C4-85B7-EBE078990504}" srcOrd="3" destOrd="0" presId="urn:microsoft.com/office/officeart/2018/2/layout/IconVerticalSolidList"/>
    <dgm:cxn modelId="{A415CFA6-CA45-4CA1-9452-ACD6699B620D}" type="presParOf" srcId="{FB57149C-5B5E-4240-B785-E3EABF665A6C}" destId="{CBD7948A-4E90-491A-B565-270F48720792}" srcOrd="7" destOrd="0" presId="urn:microsoft.com/office/officeart/2018/2/layout/IconVerticalSolidList"/>
    <dgm:cxn modelId="{0041FCA2-893E-4F53-89E8-7E5227A1DB14}" type="presParOf" srcId="{FB57149C-5B5E-4240-B785-E3EABF665A6C}" destId="{82CB1B8D-2C5A-4DF9-BFAB-A00B495CDE27}" srcOrd="8" destOrd="0" presId="urn:microsoft.com/office/officeart/2018/2/layout/IconVerticalSolidList"/>
    <dgm:cxn modelId="{A78D6C68-C0BD-4D80-9968-54CBDAE3B1A3}" type="presParOf" srcId="{82CB1B8D-2C5A-4DF9-BFAB-A00B495CDE27}" destId="{E8A2ABAF-51FB-4010-97C5-EF1E37C94A89}" srcOrd="0" destOrd="0" presId="urn:microsoft.com/office/officeart/2018/2/layout/IconVerticalSolidList"/>
    <dgm:cxn modelId="{2482E039-A15A-4DED-9590-EE5077C0FEF1}" type="presParOf" srcId="{82CB1B8D-2C5A-4DF9-BFAB-A00B495CDE27}" destId="{ACA9DC05-24DD-44DA-ADF8-B179F149CADC}" srcOrd="1" destOrd="0" presId="urn:microsoft.com/office/officeart/2018/2/layout/IconVerticalSolidList"/>
    <dgm:cxn modelId="{D112D038-84C9-48B8-8D5C-F51A608E0DB1}" type="presParOf" srcId="{82CB1B8D-2C5A-4DF9-BFAB-A00B495CDE27}" destId="{B87DCBC5-10F5-4627-975F-56DEA3B61698}" srcOrd="2" destOrd="0" presId="urn:microsoft.com/office/officeart/2018/2/layout/IconVerticalSolidList"/>
    <dgm:cxn modelId="{E3811293-33B1-4BF4-A14E-78D3D2FEEFC0}" type="presParOf" srcId="{82CB1B8D-2C5A-4DF9-BFAB-A00B495CDE27}" destId="{452C83DC-8751-4C3F-A222-F63A72A27E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77229-1198-4401-9240-BAD74E31499A}">
      <dsp:nvSpPr>
        <dsp:cNvPr id="0" name=""/>
        <dsp:cNvSpPr/>
      </dsp:nvSpPr>
      <dsp:spPr>
        <a:xfrm>
          <a:off x="2574" y="150077"/>
          <a:ext cx="2510296" cy="374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Calibri"/>
              <a:cs typeface="Calibri"/>
            </a:rPr>
            <a:t>BEFORE YOU GO</a:t>
          </a:r>
          <a:endParaRPr lang="en-US" sz="1300" kern="1200">
            <a:latin typeface="Calibri"/>
            <a:cs typeface="Calibri"/>
          </a:endParaRPr>
        </a:p>
      </dsp:txBody>
      <dsp:txXfrm>
        <a:off x="2574" y="150077"/>
        <a:ext cx="2510296" cy="374400"/>
      </dsp:txXfrm>
    </dsp:sp>
    <dsp:sp modelId="{9A43E136-0F77-40F9-88E9-E3F38547AB97}">
      <dsp:nvSpPr>
        <dsp:cNvPr id="0" name=""/>
        <dsp:cNvSpPr/>
      </dsp:nvSpPr>
      <dsp:spPr>
        <a:xfrm>
          <a:off x="2574" y="524477"/>
          <a:ext cx="2510296" cy="41394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Explore the college website/social media page, review academics, mission, clubs &amp; activities, news/updates, community engagement, admissions requirements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Take advantage of virtual experiences. Colleges have increased their accessibility for prospective students. Keep an eye out for information sessions, break out rooms, major-specific meetings, prospective student events, student panels, interviews, and conversations with faculty, etc.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Consider contacting the Financial Aid office </a:t>
          </a:r>
        </a:p>
      </dsp:txBody>
      <dsp:txXfrm>
        <a:off x="2574" y="524477"/>
        <a:ext cx="2510296" cy="4139459"/>
      </dsp:txXfrm>
    </dsp:sp>
    <dsp:sp modelId="{4B7AC64A-48D4-4454-B5D5-90D2B355ADBE}">
      <dsp:nvSpPr>
        <dsp:cNvPr id="0" name=""/>
        <dsp:cNvSpPr/>
      </dsp:nvSpPr>
      <dsp:spPr>
        <a:xfrm>
          <a:off x="2864312" y="150077"/>
          <a:ext cx="2510296" cy="374400"/>
        </a:xfrm>
        <a:prstGeom prst="rect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5875" cap="flat" cmpd="sng" algn="ctr">
          <a:solidFill>
            <a:schemeClr val="accent2">
              <a:hueOff val="-638687"/>
              <a:satOff val="1755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Calibri"/>
              <a:cs typeface="Calibri"/>
            </a:rPr>
            <a:t>WHILE THERE</a:t>
          </a:r>
          <a:endParaRPr lang="en-US" sz="1300" kern="1200">
            <a:latin typeface="Calibri"/>
            <a:cs typeface="Calibri"/>
          </a:endParaRPr>
        </a:p>
      </dsp:txBody>
      <dsp:txXfrm>
        <a:off x="2864312" y="150077"/>
        <a:ext cx="2510296" cy="374400"/>
      </dsp:txXfrm>
    </dsp:sp>
    <dsp:sp modelId="{E006516F-DCAA-4C13-9D79-486869199A02}">
      <dsp:nvSpPr>
        <dsp:cNvPr id="0" name=""/>
        <dsp:cNvSpPr/>
      </dsp:nvSpPr>
      <dsp:spPr>
        <a:xfrm>
          <a:off x="2864312" y="524477"/>
          <a:ext cx="2510296" cy="4139459"/>
        </a:xfrm>
        <a:prstGeom prst="rect">
          <a:avLst/>
        </a:prstGeom>
        <a:solidFill>
          <a:schemeClr val="accent2">
            <a:tint val="40000"/>
            <a:alpha val="90000"/>
            <a:hueOff val="-562340"/>
            <a:satOff val="2206"/>
            <a:lumOff val="28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562340"/>
              <a:satOff val="2206"/>
              <a:lumOff val="2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Ask thoughtful and specific questions </a:t>
          </a:r>
          <a:r>
            <a:rPr lang="en-US" sz="1300" i="1" kern="1200">
              <a:latin typeface="Calibri"/>
              <a:cs typeface="Calibri"/>
            </a:rPr>
            <a:t>(see  Step-by-Step Guide)</a:t>
          </a: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i="1" kern="1200">
            <a:latin typeface="Calibri"/>
            <a:cs typeface="Calibri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Take a minute to read through the student activity information boards </a:t>
          </a:r>
          <a:endParaRPr lang="en-US" sz="1300" i="1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Pick up the school newspaper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Take pictures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Have lunch in a dining hall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Stop by the bookstore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Explore the surrounding community</a:t>
          </a:r>
        </a:p>
      </dsp:txBody>
      <dsp:txXfrm>
        <a:off x="2864312" y="524477"/>
        <a:ext cx="2510296" cy="4139459"/>
      </dsp:txXfrm>
    </dsp:sp>
    <dsp:sp modelId="{CE97DA2D-41BD-40E8-BAD0-41BC6A8C07E7}">
      <dsp:nvSpPr>
        <dsp:cNvPr id="0" name=""/>
        <dsp:cNvSpPr/>
      </dsp:nvSpPr>
      <dsp:spPr>
        <a:xfrm>
          <a:off x="5726050" y="150077"/>
          <a:ext cx="2510296" cy="374400"/>
        </a:xfrm>
        <a:prstGeom prst="rect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5875" cap="flat" cmpd="sng" algn="ctr">
          <a:solidFill>
            <a:schemeClr val="accent2">
              <a:hueOff val="-1277375"/>
              <a:satOff val="3509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Calibri"/>
              <a:cs typeface="Calibri"/>
            </a:rPr>
            <a:t>AFTER</a:t>
          </a:r>
          <a:endParaRPr lang="en-US" sz="1300" kern="1200">
            <a:latin typeface="Calibri"/>
            <a:cs typeface="Calibri"/>
          </a:endParaRPr>
        </a:p>
      </dsp:txBody>
      <dsp:txXfrm>
        <a:off x="5726050" y="150077"/>
        <a:ext cx="2510296" cy="374400"/>
      </dsp:txXfrm>
    </dsp:sp>
    <dsp:sp modelId="{39202C54-1D79-423B-8CF3-B9C00D74F284}">
      <dsp:nvSpPr>
        <dsp:cNvPr id="0" name=""/>
        <dsp:cNvSpPr/>
      </dsp:nvSpPr>
      <dsp:spPr>
        <a:xfrm>
          <a:off x="5726050" y="524477"/>
          <a:ext cx="2510296" cy="4139459"/>
        </a:xfrm>
        <a:prstGeom prst="rect">
          <a:avLst/>
        </a:prstGeom>
        <a:solidFill>
          <a:schemeClr val="accent2">
            <a:tint val="40000"/>
            <a:alpha val="90000"/>
            <a:hueOff val="-1124680"/>
            <a:satOff val="4413"/>
            <a:lumOff val="56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124680"/>
              <a:satOff val="4413"/>
              <a:lumOff val="5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Keep a journal of your impressions and distinguishing factors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Take note of what is required for admissions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Calibri"/>
              <a:cs typeface="Calibri"/>
            </a:rPr>
            <a:t>Follow up with thank you note(s)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>
            <a:latin typeface="Calibri"/>
            <a:cs typeface="Calibri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Calibri"/>
              <a:cs typeface="Calibri"/>
            </a:rPr>
            <a:t>Update your counselor</a:t>
          </a:r>
          <a:r>
            <a:rPr lang="en-US" sz="1300" kern="1200"/>
            <a:t> </a:t>
          </a:r>
        </a:p>
      </dsp:txBody>
      <dsp:txXfrm>
        <a:off x="5726050" y="524477"/>
        <a:ext cx="2510296" cy="4139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10FA5-F79B-4E6C-BA61-8BCCB36BD4F8}">
      <dsp:nvSpPr>
        <dsp:cNvPr id="0" name=""/>
        <dsp:cNvSpPr/>
      </dsp:nvSpPr>
      <dsp:spPr>
        <a:xfrm>
          <a:off x="-59376" y="4491408"/>
          <a:ext cx="1329087" cy="7449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633" tIns="113792" rIns="77633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ockwell"/>
            </a:rPr>
            <a:t>Remember</a:t>
          </a:r>
        </a:p>
      </dsp:txBody>
      <dsp:txXfrm>
        <a:off x="-59376" y="4491408"/>
        <a:ext cx="1329087" cy="744901"/>
      </dsp:txXfrm>
    </dsp:sp>
    <dsp:sp modelId="{CDF8CAE8-382E-47F5-AB70-BED017A419E9}">
      <dsp:nvSpPr>
        <dsp:cNvPr id="0" name=""/>
        <dsp:cNvSpPr/>
      </dsp:nvSpPr>
      <dsp:spPr>
        <a:xfrm>
          <a:off x="1150957" y="4491408"/>
          <a:ext cx="3274743" cy="74490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27" tIns="177800" rIns="66427" bIns="17780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Economics &amp; Participation in Government must be a part of your schedule (NYS requirement)</a:t>
          </a:r>
        </a:p>
      </dsp:txBody>
      <dsp:txXfrm>
        <a:off x="1150957" y="4491408"/>
        <a:ext cx="3274743" cy="744901"/>
      </dsp:txXfrm>
    </dsp:sp>
    <dsp:sp modelId="{678640E9-CED1-435A-8281-D127D4FABCD6}">
      <dsp:nvSpPr>
        <dsp:cNvPr id="0" name=""/>
        <dsp:cNvSpPr/>
      </dsp:nvSpPr>
      <dsp:spPr>
        <a:xfrm rot="10800000">
          <a:off x="-12766" y="3455043"/>
          <a:ext cx="1142645" cy="104753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633" tIns="120904" rIns="77633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Consider</a:t>
          </a:r>
        </a:p>
      </dsp:txBody>
      <dsp:txXfrm rot="-10800000">
        <a:off x="-12766" y="3455043"/>
        <a:ext cx="1142645" cy="680900"/>
      </dsp:txXfrm>
    </dsp:sp>
    <dsp:sp modelId="{0BE9B923-F2AB-484E-B014-2440903D40DE}">
      <dsp:nvSpPr>
        <dsp:cNvPr id="0" name=""/>
        <dsp:cNvSpPr/>
      </dsp:nvSpPr>
      <dsp:spPr>
        <a:xfrm>
          <a:off x="1104347" y="3455043"/>
          <a:ext cx="3274743" cy="6809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27" tIns="177800" rIns="66427" bIns="17780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Consider carefully your choices- dropping a class or changing a level will require you to inform colleges of the change. </a:t>
          </a:r>
        </a:p>
      </dsp:txBody>
      <dsp:txXfrm>
        <a:off x="1104347" y="3455043"/>
        <a:ext cx="3274743" cy="680900"/>
      </dsp:txXfrm>
    </dsp:sp>
    <dsp:sp modelId="{FB5B7F1C-71FE-4239-A9A0-5A2CC7F6F2FE}">
      <dsp:nvSpPr>
        <dsp:cNvPr id="0" name=""/>
        <dsp:cNvSpPr/>
      </dsp:nvSpPr>
      <dsp:spPr>
        <a:xfrm rot="10800000">
          <a:off x="0" y="2320557"/>
          <a:ext cx="1091581" cy="114565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633" tIns="120904" rIns="77633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Find</a:t>
          </a:r>
        </a:p>
      </dsp:txBody>
      <dsp:txXfrm rot="-10800000">
        <a:off x="0" y="2320557"/>
        <a:ext cx="1091581" cy="744678"/>
      </dsp:txXfrm>
    </dsp:sp>
    <dsp:sp modelId="{BA5B29AD-520F-4DAE-B543-410829BB633C}">
      <dsp:nvSpPr>
        <dsp:cNvPr id="0" name=""/>
        <dsp:cNvSpPr/>
      </dsp:nvSpPr>
      <dsp:spPr>
        <a:xfrm>
          <a:off x="1091581" y="2320557"/>
          <a:ext cx="3274743" cy="7446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27" tIns="177800" rIns="6642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Find a balance</a:t>
          </a:r>
        </a:p>
      </dsp:txBody>
      <dsp:txXfrm>
        <a:off x="1091581" y="2320557"/>
        <a:ext cx="3274743" cy="744678"/>
      </dsp:txXfrm>
    </dsp:sp>
    <dsp:sp modelId="{5333639C-E698-4201-BEAC-06936FA89150}">
      <dsp:nvSpPr>
        <dsp:cNvPr id="0" name=""/>
        <dsp:cNvSpPr/>
      </dsp:nvSpPr>
      <dsp:spPr>
        <a:xfrm rot="10800000">
          <a:off x="0" y="1186072"/>
          <a:ext cx="1091581" cy="114565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633" tIns="120904" rIns="77633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Position</a:t>
          </a:r>
        </a:p>
      </dsp:txBody>
      <dsp:txXfrm rot="-10800000">
        <a:off x="0" y="1186072"/>
        <a:ext cx="1091581" cy="744678"/>
      </dsp:txXfrm>
    </dsp:sp>
    <dsp:sp modelId="{C6102764-4F03-4F1C-BE3A-666C4DF0ADA2}">
      <dsp:nvSpPr>
        <dsp:cNvPr id="0" name=""/>
        <dsp:cNvSpPr/>
      </dsp:nvSpPr>
      <dsp:spPr>
        <a:xfrm>
          <a:off x="1091581" y="1186072"/>
          <a:ext cx="3274743" cy="7446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27" tIns="177800" rIns="6642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Position yourself well for the application process</a:t>
          </a:r>
        </a:p>
      </dsp:txBody>
      <dsp:txXfrm>
        <a:off x="1091581" y="1186072"/>
        <a:ext cx="3274743" cy="744678"/>
      </dsp:txXfrm>
    </dsp:sp>
    <dsp:sp modelId="{E5452613-D291-4674-B3FF-19CB9190F910}">
      <dsp:nvSpPr>
        <dsp:cNvPr id="0" name=""/>
        <dsp:cNvSpPr/>
      </dsp:nvSpPr>
      <dsp:spPr>
        <a:xfrm rot="10800000">
          <a:off x="0" y="51587"/>
          <a:ext cx="1091581" cy="114565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633" tIns="120904" rIns="77633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+mn-lt"/>
              <a:cs typeface="Calibri"/>
            </a:rPr>
            <a:t>Select</a:t>
          </a:r>
        </a:p>
      </dsp:txBody>
      <dsp:txXfrm rot="-10800000">
        <a:off x="0" y="51587"/>
        <a:ext cx="1091581" cy="744678"/>
      </dsp:txXfrm>
    </dsp:sp>
    <dsp:sp modelId="{B2B8D4E9-BA43-439E-BE23-FA74235798F4}">
      <dsp:nvSpPr>
        <dsp:cNvPr id="0" name=""/>
        <dsp:cNvSpPr/>
      </dsp:nvSpPr>
      <dsp:spPr>
        <a:xfrm>
          <a:off x="1091581" y="51587"/>
          <a:ext cx="3274743" cy="74467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27" tIns="177800" rIns="6642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Select a level of rigor based on strengths, interests and goals</a:t>
          </a:r>
        </a:p>
      </dsp:txBody>
      <dsp:txXfrm>
        <a:off x="1091581" y="51587"/>
        <a:ext cx="3274743" cy="744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D16AF-A292-46B1-9F0A-4DBB33BAD59C}">
      <dsp:nvSpPr>
        <dsp:cNvPr id="0" name=""/>
        <dsp:cNvSpPr/>
      </dsp:nvSpPr>
      <dsp:spPr>
        <a:xfrm>
          <a:off x="0" y="3770"/>
          <a:ext cx="7932419" cy="8774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534E7-DD72-4E34-8CB8-3BD00296CA9C}">
      <dsp:nvSpPr>
        <dsp:cNvPr id="0" name=""/>
        <dsp:cNvSpPr/>
      </dsp:nvSpPr>
      <dsp:spPr>
        <a:xfrm>
          <a:off x="214091" y="224213"/>
          <a:ext cx="482602" cy="4826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B334F-8B8E-48A5-B690-D1F08904D58B}">
      <dsp:nvSpPr>
        <dsp:cNvPr id="0" name=""/>
        <dsp:cNvSpPr/>
      </dsp:nvSpPr>
      <dsp:spPr>
        <a:xfrm>
          <a:off x="1013464" y="3770"/>
          <a:ext cx="6917963" cy="87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4" tIns="92864" rIns="92864" bIns="9286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/>
              <a:cs typeface="Calibri"/>
            </a:rPr>
            <a:t>Make a plan for testing by reaching out to your counselor to discuss an individual testing plan: should I test, when should I test, how to prepare?</a:t>
          </a:r>
        </a:p>
      </dsp:txBody>
      <dsp:txXfrm>
        <a:off x="1013464" y="3770"/>
        <a:ext cx="6917963" cy="877458"/>
      </dsp:txXfrm>
    </dsp:sp>
    <dsp:sp modelId="{2746CCC6-C47A-41E2-A470-04196699DD4A}">
      <dsp:nvSpPr>
        <dsp:cNvPr id="0" name=""/>
        <dsp:cNvSpPr/>
      </dsp:nvSpPr>
      <dsp:spPr>
        <a:xfrm>
          <a:off x="0" y="1100593"/>
          <a:ext cx="7932419" cy="8774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84CE2-032C-4E7F-81B1-EEF9742F9708}">
      <dsp:nvSpPr>
        <dsp:cNvPr id="0" name=""/>
        <dsp:cNvSpPr/>
      </dsp:nvSpPr>
      <dsp:spPr>
        <a:xfrm>
          <a:off x="265431" y="1298021"/>
          <a:ext cx="482602" cy="4826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E8527-E761-4297-9DED-541E7B5BE740}">
      <dsp:nvSpPr>
        <dsp:cNvPr id="0" name=""/>
        <dsp:cNvSpPr/>
      </dsp:nvSpPr>
      <dsp:spPr>
        <a:xfrm>
          <a:off x="1013464" y="1100593"/>
          <a:ext cx="3569588" cy="87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4" tIns="92864" rIns="92864" bIns="9286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/>
              <a:cs typeface="Calibri"/>
            </a:rPr>
            <a:t>Begin by researching college websites for undergraduate testing requirements </a:t>
          </a:r>
          <a:endParaRPr lang="en-US" sz="1600" kern="1200" dirty="0"/>
        </a:p>
      </dsp:txBody>
      <dsp:txXfrm>
        <a:off x="1013464" y="1100593"/>
        <a:ext cx="3569588" cy="877458"/>
      </dsp:txXfrm>
    </dsp:sp>
    <dsp:sp modelId="{8A2F3278-43EF-4571-95D1-D047C53C1E75}">
      <dsp:nvSpPr>
        <dsp:cNvPr id="0" name=""/>
        <dsp:cNvSpPr/>
      </dsp:nvSpPr>
      <dsp:spPr>
        <a:xfrm>
          <a:off x="4583053" y="1100593"/>
          <a:ext cx="3348375" cy="87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4" tIns="92864" rIns="92864" bIns="92864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Calibri"/>
              <a:cs typeface="Calibri"/>
            </a:rPr>
            <a:t>Test optional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Calibri"/>
              <a:cs typeface="Calibri"/>
            </a:rPr>
            <a:t>Test flexible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alibri"/>
              <a:cs typeface="Calibri"/>
            </a:rPr>
            <a:t>With or without writing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Calibri"/>
              <a:cs typeface="Calibri"/>
            </a:rPr>
            <a:t>Super Score options</a:t>
          </a:r>
        </a:p>
      </dsp:txBody>
      <dsp:txXfrm>
        <a:off x="4583053" y="1100593"/>
        <a:ext cx="3348375" cy="877458"/>
      </dsp:txXfrm>
    </dsp:sp>
    <dsp:sp modelId="{760B1121-69FC-4A9A-856F-5F4E29405725}">
      <dsp:nvSpPr>
        <dsp:cNvPr id="0" name=""/>
        <dsp:cNvSpPr/>
      </dsp:nvSpPr>
      <dsp:spPr>
        <a:xfrm>
          <a:off x="0" y="2197416"/>
          <a:ext cx="7932419" cy="8774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75FF7-0DD4-43E3-B069-C70E3497186E}">
      <dsp:nvSpPr>
        <dsp:cNvPr id="0" name=""/>
        <dsp:cNvSpPr/>
      </dsp:nvSpPr>
      <dsp:spPr>
        <a:xfrm>
          <a:off x="265431" y="2394844"/>
          <a:ext cx="482602" cy="4826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0F96B-6DB7-4624-986D-E89816CA377D}">
      <dsp:nvSpPr>
        <dsp:cNvPr id="0" name=""/>
        <dsp:cNvSpPr/>
      </dsp:nvSpPr>
      <dsp:spPr>
        <a:xfrm>
          <a:off x="1013464" y="2197416"/>
          <a:ext cx="6917963" cy="87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4" tIns="92864" rIns="92864" bIns="9286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/>
              <a:cs typeface="Calibri"/>
            </a:rPr>
            <a:t>Create an account with </a:t>
          </a:r>
          <a:r>
            <a:rPr lang="en-US" sz="1600" kern="1200" dirty="0" err="1">
              <a:latin typeface="Calibri"/>
              <a:cs typeface="Calibri"/>
            </a:rPr>
            <a:t>collegeboard.com</a:t>
          </a:r>
          <a:r>
            <a:rPr lang="en-US" sz="1600" kern="1200" dirty="0">
              <a:latin typeface="Calibri"/>
              <a:cs typeface="Calibri"/>
            </a:rPr>
            <a:t> and/or </a:t>
          </a:r>
          <a:r>
            <a:rPr lang="en-US" sz="1600" kern="1200" dirty="0" err="1">
              <a:latin typeface="Calibri"/>
              <a:cs typeface="Calibri"/>
            </a:rPr>
            <a:t>act.org</a:t>
          </a:r>
          <a:r>
            <a:rPr lang="en-US" sz="1600" kern="1200" dirty="0">
              <a:latin typeface="Calibri"/>
              <a:cs typeface="Calibri"/>
            </a:rPr>
            <a:t> and register for appropriate test dates. Take note of opportunities for free resources</a:t>
          </a:r>
        </a:p>
      </dsp:txBody>
      <dsp:txXfrm>
        <a:off x="1013464" y="2197416"/>
        <a:ext cx="6917963" cy="877458"/>
      </dsp:txXfrm>
    </dsp:sp>
    <dsp:sp modelId="{51D06018-F408-40BE-82C1-5E5CEE08E6B1}">
      <dsp:nvSpPr>
        <dsp:cNvPr id="0" name=""/>
        <dsp:cNvSpPr/>
      </dsp:nvSpPr>
      <dsp:spPr>
        <a:xfrm>
          <a:off x="0" y="3294239"/>
          <a:ext cx="7932419" cy="8774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954FB-88E3-483E-85E4-BDB578B6DB7C}">
      <dsp:nvSpPr>
        <dsp:cNvPr id="0" name=""/>
        <dsp:cNvSpPr/>
      </dsp:nvSpPr>
      <dsp:spPr>
        <a:xfrm>
          <a:off x="265431" y="3491667"/>
          <a:ext cx="482602" cy="4826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01F6E-0501-43D2-96E0-2B82994BFC03}">
      <dsp:nvSpPr>
        <dsp:cNvPr id="0" name=""/>
        <dsp:cNvSpPr/>
      </dsp:nvSpPr>
      <dsp:spPr>
        <a:xfrm>
          <a:off x="1013464" y="3294239"/>
          <a:ext cx="6917963" cy="87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4" tIns="92864" rIns="92864" bIns="9286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/>
              <a:cs typeface="Calibri"/>
            </a:rPr>
            <a:t>* Important:  Students who currently receive testing accommodations should talk with their counselor regarding applying for accommodations </a:t>
          </a:r>
        </a:p>
      </dsp:txBody>
      <dsp:txXfrm>
        <a:off x="1013464" y="3294239"/>
        <a:ext cx="6917963" cy="8774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E1BBC-11CC-4499-B605-D3F33ED342D8}">
      <dsp:nvSpPr>
        <dsp:cNvPr id="0" name=""/>
        <dsp:cNvSpPr/>
      </dsp:nvSpPr>
      <dsp:spPr>
        <a:xfrm>
          <a:off x="2232992" y="244"/>
          <a:ext cx="2512116" cy="7371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Counselor Letter of Recommendation (Senior Autobiography &amp; Brag Letter)</a:t>
          </a:r>
          <a:endParaRPr lang="en-US" sz="1400" kern="1200" dirty="0">
            <a:latin typeface="Calibri"/>
            <a:cs typeface="Calibri"/>
          </a:endParaRPr>
        </a:p>
      </dsp:txBody>
      <dsp:txXfrm>
        <a:off x="2268974" y="36226"/>
        <a:ext cx="2440152" cy="665139"/>
      </dsp:txXfrm>
    </dsp:sp>
    <dsp:sp modelId="{E8029019-45B9-44A4-A186-49DA8687D8BD}">
      <dsp:nvSpPr>
        <dsp:cNvPr id="0" name=""/>
        <dsp:cNvSpPr/>
      </dsp:nvSpPr>
      <dsp:spPr>
        <a:xfrm>
          <a:off x="2232992" y="774203"/>
          <a:ext cx="2512116" cy="7371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Teacher Letter(s) of Recommendation</a:t>
          </a:r>
          <a:endParaRPr lang="en-US" sz="1400" kern="1200" dirty="0">
            <a:latin typeface="Calibri"/>
            <a:cs typeface="Calibri"/>
          </a:endParaRPr>
        </a:p>
      </dsp:txBody>
      <dsp:txXfrm>
        <a:off x="2268974" y="810185"/>
        <a:ext cx="2440152" cy="665139"/>
      </dsp:txXfrm>
    </dsp:sp>
    <dsp:sp modelId="{7AB6CCE8-4D0D-40B9-B90B-8EF181CDF305}">
      <dsp:nvSpPr>
        <dsp:cNvPr id="0" name=""/>
        <dsp:cNvSpPr/>
      </dsp:nvSpPr>
      <dsp:spPr>
        <a:xfrm>
          <a:off x="2232992" y="1548161"/>
          <a:ext cx="2512116" cy="7371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Essay and Supplements</a:t>
          </a:r>
        </a:p>
      </dsp:txBody>
      <dsp:txXfrm>
        <a:off x="2268974" y="1584143"/>
        <a:ext cx="2440152" cy="665139"/>
      </dsp:txXfrm>
    </dsp:sp>
    <dsp:sp modelId="{CC0A232F-F285-4F4C-9172-04F60750F57F}">
      <dsp:nvSpPr>
        <dsp:cNvPr id="0" name=""/>
        <dsp:cNvSpPr/>
      </dsp:nvSpPr>
      <dsp:spPr>
        <a:xfrm>
          <a:off x="2232992" y="2322120"/>
          <a:ext cx="2512116" cy="7371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Extracurricular Activities</a:t>
          </a:r>
        </a:p>
      </dsp:txBody>
      <dsp:txXfrm>
        <a:off x="2268974" y="2358102"/>
        <a:ext cx="2440152" cy="665139"/>
      </dsp:txXfrm>
    </dsp:sp>
    <dsp:sp modelId="{68A2E822-0F26-41DC-93BD-1D93DA8962D7}">
      <dsp:nvSpPr>
        <dsp:cNvPr id="0" name=""/>
        <dsp:cNvSpPr/>
      </dsp:nvSpPr>
      <dsp:spPr>
        <a:xfrm>
          <a:off x="2232992" y="3096079"/>
          <a:ext cx="2512116" cy="7371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Special Talents </a:t>
          </a:r>
          <a:r>
            <a:rPr lang="en-US" sz="1400" i="1" kern="1200" dirty="0">
              <a:latin typeface="Calibri"/>
              <a:cs typeface="Calibri"/>
            </a:rPr>
            <a:t>(art, athletics, music, theater, etc.)</a:t>
          </a:r>
          <a:endParaRPr lang="en-US" sz="1400" kern="1200" dirty="0">
            <a:latin typeface="Calibri"/>
            <a:cs typeface="Calibri"/>
          </a:endParaRPr>
        </a:p>
      </dsp:txBody>
      <dsp:txXfrm>
        <a:off x="2268974" y="3132061"/>
        <a:ext cx="2440152" cy="665139"/>
      </dsp:txXfrm>
    </dsp:sp>
    <dsp:sp modelId="{363340F8-6E76-45C4-A68A-E21551DC5185}">
      <dsp:nvSpPr>
        <dsp:cNvPr id="0" name=""/>
        <dsp:cNvSpPr/>
      </dsp:nvSpPr>
      <dsp:spPr>
        <a:xfrm>
          <a:off x="2232992" y="3870038"/>
          <a:ext cx="2512116" cy="7371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Demonstrated Interest</a:t>
          </a:r>
          <a:endParaRPr lang="en-US" sz="1400" kern="1200" dirty="0">
            <a:latin typeface="Calibri"/>
            <a:cs typeface="Calibri"/>
          </a:endParaRPr>
        </a:p>
      </dsp:txBody>
      <dsp:txXfrm>
        <a:off x="2268974" y="3906020"/>
        <a:ext cx="2440152" cy="665139"/>
      </dsp:txXfrm>
    </dsp:sp>
    <dsp:sp modelId="{57E7D1D8-D680-4DC6-9E58-FB62C2EFA525}">
      <dsp:nvSpPr>
        <dsp:cNvPr id="0" name=""/>
        <dsp:cNvSpPr/>
      </dsp:nvSpPr>
      <dsp:spPr>
        <a:xfrm>
          <a:off x="2232992" y="4643997"/>
          <a:ext cx="2512116" cy="7371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Interviews</a:t>
          </a:r>
          <a:r>
            <a:rPr lang="en-US" sz="1400" i="1" kern="1200" dirty="0">
              <a:latin typeface="Calibri"/>
              <a:cs typeface="Calibri"/>
            </a:rPr>
            <a:t> (if required)</a:t>
          </a:r>
          <a:endParaRPr lang="en-US" sz="1400" kern="1200" dirty="0">
            <a:latin typeface="Calibri"/>
            <a:cs typeface="Calibri"/>
          </a:endParaRPr>
        </a:p>
      </dsp:txBody>
      <dsp:txXfrm>
        <a:off x="2268974" y="4679979"/>
        <a:ext cx="2440152" cy="665139"/>
      </dsp:txXfrm>
    </dsp:sp>
    <dsp:sp modelId="{7000889E-622E-402E-897F-861442D84F25}">
      <dsp:nvSpPr>
        <dsp:cNvPr id="0" name=""/>
        <dsp:cNvSpPr/>
      </dsp:nvSpPr>
      <dsp:spPr>
        <a:xfrm>
          <a:off x="2232992" y="5417956"/>
          <a:ext cx="2512116" cy="7371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"/>
              <a:cs typeface="Calibri"/>
            </a:rPr>
            <a:t>Legacy/Institutional Goals</a:t>
          </a:r>
        </a:p>
      </dsp:txBody>
      <dsp:txXfrm>
        <a:off x="2268974" y="5453938"/>
        <a:ext cx="2440152" cy="665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E950E-8957-424B-A241-44411B5CDB28}">
      <dsp:nvSpPr>
        <dsp:cNvPr id="0" name=""/>
        <dsp:cNvSpPr/>
      </dsp:nvSpPr>
      <dsp:spPr>
        <a:xfrm>
          <a:off x="0" y="417177"/>
          <a:ext cx="2324018" cy="1475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285C26-A690-7E4B-9855-DAB0EF8E4726}">
      <dsp:nvSpPr>
        <dsp:cNvPr id="0" name=""/>
        <dsp:cNvSpPr/>
      </dsp:nvSpPr>
      <dsp:spPr>
        <a:xfrm>
          <a:off x="258224" y="662490"/>
          <a:ext cx="2324018" cy="1475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/>
              <a:cs typeface="Calibri"/>
            </a:rPr>
            <a:t>Reach schools</a:t>
          </a:r>
        </a:p>
      </dsp:txBody>
      <dsp:txXfrm>
        <a:off x="301447" y="705713"/>
        <a:ext cx="2237572" cy="1389305"/>
      </dsp:txXfrm>
    </dsp:sp>
    <dsp:sp modelId="{F7784655-2ECB-7C4F-BC45-71353899BCA0}">
      <dsp:nvSpPr>
        <dsp:cNvPr id="0" name=""/>
        <dsp:cNvSpPr/>
      </dsp:nvSpPr>
      <dsp:spPr>
        <a:xfrm>
          <a:off x="2840467" y="417177"/>
          <a:ext cx="2324018" cy="1475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63D907-9B78-354A-9290-3ACA26D2DD28}">
      <dsp:nvSpPr>
        <dsp:cNvPr id="0" name=""/>
        <dsp:cNvSpPr/>
      </dsp:nvSpPr>
      <dsp:spPr>
        <a:xfrm>
          <a:off x="3098691" y="662490"/>
          <a:ext cx="2324018" cy="1475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"/>
              <a:cs typeface="Calibri"/>
            </a:rPr>
            <a:t>Target/range schools</a:t>
          </a:r>
        </a:p>
      </dsp:txBody>
      <dsp:txXfrm>
        <a:off x="3141914" y="705713"/>
        <a:ext cx="2237572" cy="1389305"/>
      </dsp:txXfrm>
    </dsp:sp>
    <dsp:sp modelId="{8D92D3E0-2B94-E64F-9D98-83D402ED6504}">
      <dsp:nvSpPr>
        <dsp:cNvPr id="0" name=""/>
        <dsp:cNvSpPr/>
      </dsp:nvSpPr>
      <dsp:spPr>
        <a:xfrm>
          <a:off x="5680934" y="417177"/>
          <a:ext cx="2324018" cy="1475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860468-2ABD-2F4E-BD5D-513C1DBC10C7}">
      <dsp:nvSpPr>
        <dsp:cNvPr id="0" name=""/>
        <dsp:cNvSpPr/>
      </dsp:nvSpPr>
      <dsp:spPr>
        <a:xfrm>
          <a:off x="5939158" y="662490"/>
          <a:ext cx="2324018" cy="1475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"/>
              <a:cs typeface="Calibri"/>
            </a:rPr>
            <a:t>Probable admit schools</a:t>
          </a:r>
        </a:p>
      </dsp:txBody>
      <dsp:txXfrm>
        <a:off x="5982381" y="705713"/>
        <a:ext cx="2237572" cy="13893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DA468-0A65-4604-A862-422A867DCE93}">
      <dsp:nvSpPr>
        <dsp:cNvPr id="0" name=""/>
        <dsp:cNvSpPr/>
      </dsp:nvSpPr>
      <dsp:spPr>
        <a:xfrm>
          <a:off x="716327" y="53"/>
          <a:ext cx="941449" cy="9414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E94F7-4BB6-4EDE-9262-5A9BDFADBA9D}">
      <dsp:nvSpPr>
        <dsp:cNvPr id="0" name=""/>
        <dsp:cNvSpPr/>
      </dsp:nvSpPr>
      <dsp:spPr>
        <a:xfrm>
          <a:off x="929307" y="180266"/>
          <a:ext cx="540175" cy="5401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8C00E-2661-494F-9272-0BD91D1F4BF8}">
      <dsp:nvSpPr>
        <dsp:cNvPr id="0" name=""/>
        <dsp:cNvSpPr/>
      </dsp:nvSpPr>
      <dsp:spPr>
        <a:xfrm>
          <a:off x="415372" y="1234741"/>
          <a:ext cx="1543359" cy="61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>
              <a:latin typeface="Calibri"/>
              <a:cs typeface="Calibri"/>
            </a:rPr>
            <a:t>Common Application   </a:t>
          </a:r>
        </a:p>
      </dsp:txBody>
      <dsp:txXfrm>
        <a:off x="415372" y="1234741"/>
        <a:ext cx="1543359" cy="617343"/>
      </dsp:txXfrm>
    </dsp:sp>
    <dsp:sp modelId="{FCFC473B-49BC-41BE-85DC-C365B27D4796}">
      <dsp:nvSpPr>
        <dsp:cNvPr id="0" name=""/>
        <dsp:cNvSpPr/>
      </dsp:nvSpPr>
      <dsp:spPr>
        <a:xfrm>
          <a:off x="2529775" y="53"/>
          <a:ext cx="941449" cy="94144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2C838-421D-4517-9B06-91DFBE8F746F}">
      <dsp:nvSpPr>
        <dsp:cNvPr id="0" name=""/>
        <dsp:cNvSpPr/>
      </dsp:nvSpPr>
      <dsp:spPr>
        <a:xfrm>
          <a:off x="2743111" y="200690"/>
          <a:ext cx="540175" cy="5401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37571-9E4C-471D-86A5-DC0F70CDB161}">
      <dsp:nvSpPr>
        <dsp:cNvPr id="0" name=""/>
        <dsp:cNvSpPr/>
      </dsp:nvSpPr>
      <dsp:spPr>
        <a:xfrm>
          <a:off x="2228820" y="1234741"/>
          <a:ext cx="1543359" cy="61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Calibri"/>
              <a:cs typeface="Calibri"/>
            </a:rPr>
            <a:t>Individual College Application</a:t>
          </a:r>
        </a:p>
      </dsp:txBody>
      <dsp:txXfrm>
        <a:off x="2228820" y="1234741"/>
        <a:ext cx="1543359" cy="617343"/>
      </dsp:txXfrm>
    </dsp:sp>
    <dsp:sp modelId="{BC6A08CB-614C-45BB-8FD1-800516F0F5C2}">
      <dsp:nvSpPr>
        <dsp:cNvPr id="0" name=""/>
        <dsp:cNvSpPr/>
      </dsp:nvSpPr>
      <dsp:spPr>
        <a:xfrm>
          <a:off x="4436134" y="0"/>
          <a:ext cx="941449" cy="9414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192DD-7D90-4D8E-B342-54A5D1860B87}">
      <dsp:nvSpPr>
        <dsp:cNvPr id="0" name=""/>
        <dsp:cNvSpPr/>
      </dsp:nvSpPr>
      <dsp:spPr>
        <a:xfrm>
          <a:off x="4632755" y="200690"/>
          <a:ext cx="540175" cy="5401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379FC-43B0-4D23-BA98-8AB2CB88E27F}">
      <dsp:nvSpPr>
        <dsp:cNvPr id="0" name=""/>
        <dsp:cNvSpPr/>
      </dsp:nvSpPr>
      <dsp:spPr>
        <a:xfrm>
          <a:off x="4042267" y="1234741"/>
          <a:ext cx="1543359" cy="61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>
              <a:latin typeface="Calibri"/>
              <a:cs typeface="Calibri"/>
            </a:rPr>
            <a:t>Coalition Application</a:t>
          </a:r>
        </a:p>
      </dsp:txBody>
      <dsp:txXfrm>
        <a:off x="4042267" y="1234741"/>
        <a:ext cx="1543359" cy="617343"/>
      </dsp:txXfrm>
    </dsp:sp>
    <dsp:sp modelId="{C756E8E6-3822-493E-8779-64C075D09A3B}">
      <dsp:nvSpPr>
        <dsp:cNvPr id="0" name=""/>
        <dsp:cNvSpPr/>
      </dsp:nvSpPr>
      <dsp:spPr>
        <a:xfrm>
          <a:off x="6156669" y="53"/>
          <a:ext cx="941449" cy="9414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90882-7BB1-4D7C-A2E1-763729B9A0E7}">
      <dsp:nvSpPr>
        <dsp:cNvPr id="0" name=""/>
        <dsp:cNvSpPr/>
      </dsp:nvSpPr>
      <dsp:spPr>
        <a:xfrm>
          <a:off x="6357306" y="200690"/>
          <a:ext cx="540175" cy="5401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2E44C-8A5E-4A2D-8F72-1BE68AE9AA0A}">
      <dsp:nvSpPr>
        <dsp:cNvPr id="0" name=""/>
        <dsp:cNvSpPr/>
      </dsp:nvSpPr>
      <dsp:spPr>
        <a:xfrm>
          <a:off x="5855714" y="1234741"/>
          <a:ext cx="1543359" cy="61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>
              <a:latin typeface="Calibri"/>
              <a:cs typeface="Calibri"/>
            </a:rPr>
            <a:t>SUNY Application</a:t>
          </a:r>
        </a:p>
      </dsp:txBody>
      <dsp:txXfrm>
        <a:off x="5855714" y="1234741"/>
        <a:ext cx="1543359" cy="6173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CBDB9-8654-DB43-B308-E4D2813B6A97}">
      <dsp:nvSpPr>
        <dsp:cNvPr id="0" name=""/>
        <dsp:cNvSpPr/>
      </dsp:nvSpPr>
      <dsp:spPr>
        <a:xfrm>
          <a:off x="869" y="838047"/>
          <a:ext cx="1424116" cy="142411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"/>
              <a:cs typeface="Calibri"/>
            </a:rPr>
            <a:t>Early Decision I &amp; II     </a:t>
          </a:r>
        </a:p>
      </dsp:txBody>
      <dsp:txXfrm>
        <a:off x="209426" y="1046604"/>
        <a:ext cx="1007002" cy="1007002"/>
      </dsp:txXfrm>
    </dsp:sp>
    <dsp:sp modelId="{9032130C-5BA4-5844-8E0B-361CF52E850A}">
      <dsp:nvSpPr>
        <dsp:cNvPr id="0" name=""/>
        <dsp:cNvSpPr/>
      </dsp:nvSpPr>
      <dsp:spPr>
        <a:xfrm>
          <a:off x="1140162" y="838047"/>
          <a:ext cx="1424116" cy="1424116"/>
        </a:xfrm>
        <a:prstGeom prst="ellipse">
          <a:avLst/>
        </a:prstGeom>
        <a:solidFill>
          <a:schemeClr val="accent5">
            <a:alpha val="50000"/>
            <a:hueOff val="184352"/>
            <a:satOff val="-3599"/>
            <a:lumOff val="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"/>
              <a:cs typeface="Calibri"/>
            </a:rPr>
            <a:t>Early Action I &amp; II</a:t>
          </a:r>
        </a:p>
      </dsp:txBody>
      <dsp:txXfrm>
        <a:off x="1348719" y="1046604"/>
        <a:ext cx="1007002" cy="1007002"/>
      </dsp:txXfrm>
    </dsp:sp>
    <dsp:sp modelId="{431372B5-E396-EA48-AE8F-65D65B1B9A07}">
      <dsp:nvSpPr>
        <dsp:cNvPr id="0" name=""/>
        <dsp:cNvSpPr/>
      </dsp:nvSpPr>
      <dsp:spPr>
        <a:xfrm>
          <a:off x="2279455" y="838047"/>
          <a:ext cx="1424116" cy="1424116"/>
        </a:xfrm>
        <a:prstGeom prst="ellipse">
          <a:avLst/>
        </a:prstGeom>
        <a:solidFill>
          <a:schemeClr val="accent5">
            <a:alpha val="50000"/>
            <a:hueOff val="368704"/>
            <a:satOff val="-7198"/>
            <a:lumOff val="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" panose="020F0502020204030204" pitchFamily="34" charset="0"/>
              <a:cs typeface="Calibri" panose="020F0502020204030204" pitchFamily="34" charset="0"/>
            </a:rPr>
            <a:t>Restrictive Early Action</a:t>
          </a:r>
        </a:p>
      </dsp:txBody>
      <dsp:txXfrm>
        <a:off x="2488012" y="1046604"/>
        <a:ext cx="1007002" cy="1007002"/>
      </dsp:txXfrm>
    </dsp:sp>
    <dsp:sp modelId="{361EAC59-D60C-A84B-953C-3AA5F3E8C96E}">
      <dsp:nvSpPr>
        <dsp:cNvPr id="0" name=""/>
        <dsp:cNvSpPr/>
      </dsp:nvSpPr>
      <dsp:spPr>
        <a:xfrm>
          <a:off x="3418748" y="838047"/>
          <a:ext cx="1424116" cy="1424116"/>
        </a:xfrm>
        <a:prstGeom prst="ellipse">
          <a:avLst/>
        </a:prstGeom>
        <a:solidFill>
          <a:schemeClr val="accent5">
            <a:alpha val="50000"/>
            <a:hueOff val="553057"/>
            <a:satOff val="-10798"/>
            <a:lumOff val="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  <a:cs typeface="Calibri"/>
            </a:rPr>
            <a:t>Rolling</a:t>
          </a:r>
        </a:p>
      </dsp:txBody>
      <dsp:txXfrm>
        <a:off x="3627305" y="1046604"/>
        <a:ext cx="1007002" cy="1007002"/>
      </dsp:txXfrm>
    </dsp:sp>
    <dsp:sp modelId="{3DD438F3-0FCE-C14E-98C3-9FB6387CCC9B}">
      <dsp:nvSpPr>
        <dsp:cNvPr id="0" name=""/>
        <dsp:cNvSpPr/>
      </dsp:nvSpPr>
      <dsp:spPr>
        <a:xfrm>
          <a:off x="4558041" y="838047"/>
          <a:ext cx="1424116" cy="1424116"/>
        </a:xfrm>
        <a:prstGeom prst="ellipse">
          <a:avLst/>
        </a:prstGeom>
        <a:solidFill>
          <a:schemeClr val="accent5">
            <a:alpha val="50000"/>
            <a:hueOff val="737409"/>
            <a:satOff val="-14397"/>
            <a:lumOff val="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  <a:cs typeface="Calibri"/>
            </a:rPr>
            <a:t>Regular Decision</a:t>
          </a:r>
        </a:p>
      </dsp:txBody>
      <dsp:txXfrm>
        <a:off x="4766598" y="1046604"/>
        <a:ext cx="1007002" cy="1007002"/>
      </dsp:txXfrm>
    </dsp:sp>
    <dsp:sp modelId="{8E216503-099B-8C44-9BF7-910CE6457C03}">
      <dsp:nvSpPr>
        <dsp:cNvPr id="0" name=""/>
        <dsp:cNvSpPr/>
      </dsp:nvSpPr>
      <dsp:spPr>
        <a:xfrm>
          <a:off x="5697334" y="838047"/>
          <a:ext cx="1424116" cy="1424116"/>
        </a:xfrm>
        <a:prstGeom prst="ellipse">
          <a:avLst/>
        </a:prstGeom>
        <a:solidFill>
          <a:schemeClr val="accent5">
            <a:alpha val="50000"/>
            <a:hueOff val="921761"/>
            <a:satOff val="-17996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374" tIns="19050" rIns="78374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  <a:cs typeface="Calibri"/>
            </a:rPr>
            <a:t>Priority Decision</a:t>
          </a:r>
        </a:p>
      </dsp:txBody>
      <dsp:txXfrm>
        <a:off x="5905891" y="1046604"/>
        <a:ext cx="1007002" cy="1007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1A69E-0D45-41DC-87B1-030381B6F60C}">
      <dsp:nvSpPr>
        <dsp:cNvPr id="0" name=""/>
        <dsp:cNvSpPr/>
      </dsp:nvSpPr>
      <dsp:spPr>
        <a:xfrm>
          <a:off x="2479" y="273870"/>
          <a:ext cx="2417605" cy="571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  <a:cs typeface="Calibri"/>
            </a:rPr>
            <a:t>STUDENTS WITH AN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+mn-lt"/>
              <a:cs typeface="Calibri"/>
            </a:rPr>
            <a:t>IEP or 504 PLAN:</a:t>
          </a:r>
          <a:endParaRPr lang="en-US" sz="1400" b="1" kern="1200" dirty="0">
            <a:latin typeface="+mn-lt"/>
            <a:ea typeface="+mn-lt"/>
            <a:cs typeface="Calibri"/>
          </a:endParaRPr>
        </a:p>
      </dsp:txBody>
      <dsp:txXfrm>
        <a:off x="2479" y="273870"/>
        <a:ext cx="2417605" cy="571540"/>
      </dsp:txXfrm>
    </dsp:sp>
    <dsp:sp modelId="{9EC386D5-071C-4A73-91CC-FDE9B61BDC29}">
      <dsp:nvSpPr>
        <dsp:cNvPr id="0" name=""/>
        <dsp:cNvSpPr/>
      </dsp:nvSpPr>
      <dsp:spPr>
        <a:xfrm>
          <a:off x="0" y="918123"/>
          <a:ext cx="2417605" cy="2522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alibri"/>
              <a:cs typeface="Calibri"/>
            </a:rPr>
            <a:t>Apply for SAT and/or ACT testing accommodations</a:t>
          </a:r>
          <a:endParaRPr lang="en-US" sz="1600" i="0" kern="1200"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600" i="0" kern="1200">
              <a:latin typeface="Calibri"/>
              <a:cs typeface="Calibri"/>
            </a:rPr>
            <a:t> 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0" kern="1200">
              <a:latin typeface="Calibri"/>
              <a:cs typeface="Calibri"/>
            </a:rPr>
            <a:t>Please meet with your counselor to learn about this process. </a:t>
          </a:r>
          <a:endParaRPr lang="en-US" i="0" kern="1200">
            <a:latin typeface="Calibri"/>
            <a:cs typeface="Calibri"/>
          </a:endParaRPr>
        </a:p>
      </dsp:txBody>
      <dsp:txXfrm>
        <a:off x="0" y="918123"/>
        <a:ext cx="2417605" cy="2522998"/>
      </dsp:txXfrm>
    </dsp:sp>
    <dsp:sp modelId="{8B3FB3EB-96B5-423A-B49C-138A843B49AA}">
      <dsp:nvSpPr>
        <dsp:cNvPr id="0" name=""/>
        <dsp:cNvSpPr/>
      </dsp:nvSpPr>
      <dsp:spPr>
        <a:xfrm>
          <a:off x="2758549" y="273870"/>
          <a:ext cx="2417605" cy="571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+mn-lt"/>
              <a:cs typeface="Calibri"/>
            </a:rPr>
            <a:t>SPECIAL TALENTS:</a:t>
          </a:r>
        </a:p>
      </dsp:txBody>
      <dsp:txXfrm>
        <a:off x="2758549" y="273870"/>
        <a:ext cx="2417605" cy="571540"/>
      </dsp:txXfrm>
    </dsp:sp>
    <dsp:sp modelId="{BF2E56FD-EA2F-42E5-8DF8-BE1587EC6AA3}">
      <dsp:nvSpPr>
        <dsp:cNvPr id="0" name=""/>
        <dsp:cNvSpPr/>
      </dsp:nvSpPr>
      <dsp:spPr>
        <a:xfrm>
          <a:off x="2758549" y="902834"/>
          <a:ext cx="2417605" cy="2522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>
              <a:latin typeface="Calibri"/>
              <a:cs typeface="Calibri"/>
            </a:rPr>
            <a:t>Artists and Musicians: begin to prepare portfolios &amp; for auditions</a:t>
          </a:r>
          <a:endParaRPr lang="en-US" sz="1600" b="1" kern="1200">
            <a:latin typeface="Calibri"/>
            <a:cs typeface="Calibri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>
              <a:latin typeface="Calibri"/>
              <a:cs typeface="Calibri"/>
            </a:rPr>
            <a:t>Portfolio requirements can be found on the college website</a:t>
          </a:r>
        </a:p>
      </dsp:txBody>
      <dsp:txXfrm>
        <a:off x="2758549" y="902834"/>
        <a:ext cx="2417605" cy="2522998"/>
      </dsp:txXfrm>
    </dsp:sp>
    <dsp:sp modelId="{715CAD64-0B41-40AE-B114-F5818AC2870F}">
      <dsp:nvSpPr>
        <dsp:cNvPr id="0" name=""/>
        <dsp:cNvSpPr/>
      </dsp:nvSpPr>
      <dsp:spPr>
        <a:xfrm>
          <a:off x="5514619" y="273870"/>
          <a:ext cx="2417605" cy="571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+mn-lt"/>
              <a:cs typeface="Calibri"/>
            </a:rPr>
            <a:t>ATHLETES:</a:t>
          </a:r>
        </a:p>
      </dsp:txBody>
      <dsp:txXfrm>
        <a:off x="5514619" y="273870"/>
        <a:ext cx="2417605" cy="571540"/>
      </dsp:txXfrm>
    </dsp:sp>
    <dsp:sp modelId="{BE3B6189-552D-4759-997D-6F9350A6A0BE}">
      <dsp:nvSpPr>
        <dsp:cNvPr id="0" name=""/>
        <dsp:cNvSpPr/>
      </dsp:nvSpPr>
      <dsp:spPr>
        <a:xfrm>
          <a:off x="5514619" y="908864"/>
          <a:ext cx="2417605" cy="2522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alibri"/>
              <a:cs typeface="Calibri"/>
            </a:rPr>
            <a:t>Potential NCAA Division I &amp; II athletes will need to register with the NCAA Eligibility Center@ </a:t>
          </a:r>
          <a:r>
            <a:rPr lang="en-US" sz="1600" kern="1200">
              <a:latin typeface="Calibri"/>
              <a:cs typeface="Calibri"/>
              <a:hlinkClick xmlns:r="http://schemas.openxmlformats.org/officeDocument/2006/relationships" r:id="rId1"/>
            </a:rPr>
            <a:t>ncaaeligibilitycenter.com</a:t>
          </a:r>
          <a:endParaRPr lang="en-US" sz="1600" kern="1200">
            <a:latin typeface="Calibri"/>
            <a:cs typeface="Calibri"/>
            <a:hlinkClick xmlns:r="http://schemas.openxmlformats.org/officeDocument/2006/relationships" r:id="" action="ppaction://noactio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>
            <a:latin typeface="Calibri"/>
            <a:cs typeface="Calibri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/>
              <a:cs typeface="Calibri"/>
            </a:rPr>
            <a:t> Please meet with your counselor to review academic eligibility requirement.</a:t>
          </a:r>
        </a:p>
      </dsp:txBody>
      <dsp:txXfrm>
        <a:off x="5514619" y="908864"/>
        <a:ext cx="2417605" cy="25229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D86FD-DC35-44A3-9138-90A7E7E7B3C0}">
      <dsp:nvSpPr>
        <dsp:cNvPr id="0" name=""/>
        <dsp:cNvSpPr/>
      </dsp:nvSpPr>
      <dsp:spPr>
        <a:xfrm>
          <a:off x="0" y="4107"/>
          <a:ext cx="4505467" cy="8748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260DB-CE3A-498D-B041-9B2F0B89BA42}">
      <dsp:nvSpPr>
        <dsp:cNvPr id="0" name=""/>
        <dsp:cNvSpPr/>
      </dsp:nvSpPr>
      <dsp:spPr>
        <a:xfrm>
          <a:off x="264657" y="200959"/>
          <a:ext cx="481194" cy="4811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9364D-C56E-4599-9374-F18FD499322A}">
      <dsp:nvSpPr>
        <dsp:cNvPr id="0" name=""/>
        <dsp:cNvSpPr/>
      </dsp:nvSpPr>
      <dsp:spPr>
        <a:xfrm>
          <a:off x="1010509" y="4107"/>
          <a:ext cx="3494957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Research Colleges (SCOIR)</a:t>
          </a:r>
        </a:p>
      </dsp:txBody>
      <dsp:txXfrm>
        <a:off x="1010509" y="4107"/>
        <a:ext cx="3494957" cy="874899"/>
      </dsp:txXfrm>
    </dsp:sp>
    <dsp:sp modelId="{765FDFAA-3E41-498A-A0E0-C20C1B8A9551}">
      <dsp:nvSpPr>
        <dsp:cNvPr id="0" name=""/>
        <dsp:cNvSpPr/>
      </dsp:nvSpPr>
      <dsp:spPr>
        <a:xfrm>
          <a:off x="0" y="1097732"/>
          <a:ext cx="4505467" cy="8748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B2490-E22D-4D66-991A-2727AF7715A0}">
      <dsp:nvSpPr>
        <dsp:cNvPr id="0" name=""/>
        <dsp:cNvSpPr/>
      </dsp:nvSpPr>
      <dsp:spPr>
        <a:xfrm>
          <a:off x="264657" y="1294584"/>
          <a:ext cx="481194" cy="4811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DC5F2-CEA4-4618-BC10-FC8358EC1A51}">
      <dsp:nvSpPr>
        <dsp:cNvPr id="0" name=""/>
        <dsp:cNvSpPr/>
      </dsp:nvSpPr>
      <dsp:spPr>
        <a:xfrm>
          <a:off x="1010509" y="1097732"/>
          <a:ext cx="3494957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Schedule Junior College Planning Meeting with your counselor</a:t>
          </a:r>
        </a:p>
      </dsp:txBody>
      <dsp:txXfrm>
        <a:off x="1010509" y="1097732"/>
        <a:ext cx="3494957" cy="874899"/>
      </dsp:txXfrm>
    </dsp:sp>
    <dsp:sp modelId="{895A17F4-8056-0D42-AB48-460AB67170FA}">
      <dsp:nvSpPr>
        <dsp:cNvPr id="0" name=""/>
        <dsp:cNvSpPr/>
      </dsp:nvSpPr>
      <dsp:spPr>
        <a:xfrm>
          <a:off x="0" y="2191357"/>
          <a:ext cx="4505467" cy="8748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7AC8D-B64E-0D4A-B5DE-6DC288A05912}">
      <dsp:nvSpPr>
        <dsp:cNvPr id="0" name=""/>
        <dsp:cNvSpPr/>
      </dsp:nvSpPr>
      <dsp:spPr>
        <a:xfrm>
          <a:off x="264657" y="2388209"/>
          <a:ext cx="481194" cy="4811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8DAFA-E371-1942-8432-DD4F4212547F}">
      <dsp:nvSpPr>
        <dsp:cNvPr id="0" name=""/>
        <dsp:cNvSpPr/>
      </dsp:nvSpPr>
      <dsp:spPr>
        <a:xfrm>
          <a:off x="1010509" y="2191357"/>
          <a:ext cx="3494957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Think about communication &amp; possibly create a college email address</a:t>
          </a:r>
        </a:p>
      </dsp:txBody>
      <dsp:txXfrm>
        <a:off x="1010509" y="2191357"/>
        <a:ext cx="3494957" cy="874899"/>
      </dsp:txXfrm>
    </dsp:sp>
    <dsp:sp modelId="{0E9C8978-5BD3-4F25-A7BF-87B5C4D57DB9}">
      <dsp:nvSpPr>
        <dsp:cNvPr id="0" name=""/>
        <dsp:cNvSpPr/>
      </dsp:nvSpPr>
      <dsp:spPr>
        <a:xfrm>
          <a:off x="0" y="3284981"/>
          <a:ext cx="4505467" cy="8748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74F04-431C-49DA-A2C8-636CF5767177}">
      <dsp:nvSpPr>
        <dsp:cNvPr id="0" name=""/>
        <dsp:cNvSpPr/>
      </dsp:nvSpPr>
      <dsp:spPr>
        <a:xfrm>
          <a:off x="264657" y="3481834"/>
          <a:ext cx="481194" cy="4811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E5881-407A-47C4-85B7-EBE078990504}">
      <dsp:nvSpPr>
        <dsp:cNvPr id="0" name=""/>
        <dsp:cNvSpPr/>
      </dsp:nvSpPr>
      <dsp:spPr>
        <a:xfrm>
          <a:off x="1010509" y="3284981"/>
          <a:ext cx="3494957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Complete the Student Autobiography &amp; Parent Brag Letter</a:t>
          </a:r>
        </a:p>
      </dsp:txBody>
      <dsp:txXfrm>
        <a:off x="1010509" y="3284981"/>
        <a:ext cx="3494957" cy="874899"/>
      </dsp:txXfrm>
    </dsp:sp>
    <dsp:sp modelId="{E8A2ABAF-51FB-4010-97C5-EF1E37C94A89}">
      <dsp:nvSpPr>
        <dsp:cNvPr id="0" name=""/>
        <dsp:cNvSpPr/>
      </dsp:nvSpPr>
      <dsp:spPr>
        <a:xfrm>
          <a:off x="0" y="4378606"/>
          <a:ext cx="4505467" cy="8748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9DC05-24DD-44DA-ADF8-B179F149CADC}">
      <dsp:nvSpPr>
        <dsp:cNvPr id="0" name=""/>
        <dsp:cNvSpPr/>
      </dsp:nvSpPr>
      <dsp:spPr>
        <a:xfrm>
          <a:off x="264657" y="4575459"/>
          <a:ext cx="481194" cy="4811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C83DC-8751-4C3F-A222-F63A72A27E0D}">
      <dsp:nvSpPr>
        <dsp:cNvPr id="0" name=""/>
        <dsp:cNvSpPr/>
      </dsp:nvSpPr>
      <dsp:spPr>
        <a:xfrm>
          <a:off x="1010509" y="4378606"/>
          <a:ext cx="3494957" cy="87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94" tIns="92594" rIns="92594" bIns="9259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Think</a:t>
          </a:r>
          <a:r>
            <a:rPr lang="en-US" sz="1500" kern="1200" baseline="0" dirty="0"/>
            <a:t> about a Testing plan &amp; get registered</a:t>
          </a:r>
          <a:endParaRPr lang="en-US" sz="1500" kern="1200" dirty="0"/>
        </a:p>
      </dsp:txBody>
      <dsp:txXfrm>
        <a:off x="1010509" y="4378606"/>
        <a:ext cx="3494957" cy="874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59594-D8EF-46A5-A662-4BA4CCCF8ACC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B8C288-FC9A-4C3C-87AD-F9B8A0796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ABA9F-993A-4BA3-A312-F6A3AB79608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02D60-5188-4760-9464-8AFBD93E9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02D60-5188-4760-9464-8AFBD93E97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02D60-5188-4760-9464-8AFBD93E9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02D60-5188-4760-9464-8AFBD93E9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0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3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3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1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4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0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5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18" Type="http://schemas.openxmlformats.org/officeDocument/2006/relationships/image" Target="../media/image23.svg"/><Relationship Id="rId3" Type="http://schemas.openxmlformats.org/officeDocument/2006/relationships/diagramLayout" Target="../diagrams/layout4.xml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17" Type="http://schemas.openxmlformats.org/officeDocument/2006/relationships/image" Target="../media/image22.png"/><Relationship Id="rId2" Type="http://schemas.openxmlformats.org/officeDocument/2006/relationships/diagramData" Target="../diagrams/data4.xml"/><Relationship Id="rId16" Type="http://schemas.openxmlformats.org/officeDocument/2006/relationships/image" Target="../media/image21.svg"/><Relationship Id="rId20" Type="http://schemas.openxmlformats.org/officeDocument/2006/relationships/image" Target="../media/image25.sv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4.xml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19" Type="http://schemas.openxmlformats.org/officeDocument/2006/relationships/image" Target="../media/image24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4.png"/><Relationship Id="rId14" Type="http://schemas.openxmlformats.org/officeDocument/2006/relationships/image" Target="../media/image19.svg"/><Relationship Id="rId22" Type="http://schemas.openxmlformats.org/officeDocument/2006/relationships/image" Target="../media/image2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davidson@klschools.org" TargetMode="External"/><Relationship Id="rId7" Type="http://schemas.openxmlformats.org/officeDocument/2006/relationships/hyperlink" Target="mailto:stewksbury@klschools.org" TargetMode="External"/><Relationship Id="rId2" Type="http://schemas.openxmlformats.org/officeDocument/2006/relationships/hyperlink" Target="mailto:cbochicchio@klschools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isabella@klschools.org" TargetMode="External"/><Relationship Id="rId5" Type="http://schemas.openxmlformats.org/officeDocument/2006/relationships/hyperlink" Target="mailto:akauffman@klschools.org" TargetMode="External"/><Relationship Id="rId4" Type="http://schemas.openxmlformats.org/officeDocument/2006/relationships/hyperlink" Target="mailto:bdebeer@klschool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0365" y="2249046"/>
            <a:ext cx="4592837" cy="380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endParaRPr lang="en-US" sz="14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A4C707-3843-6B8D-B975-EDD12AC1C247}"/>
              </a:ext>
            </a:extLst>
          </p:cNvPr>
          <p:cNvSpPr txBox="1"/>
          <p:nvPr/>
        </p:nvSpPr>
        <p:spPr>
          <a:xfrm>
            <a:off x="2275581" y="1149428"/>
            <a:ext cx="4592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Rockwell" panose="02060603020205020403" pitchFamily="18" charset="77"/>
                <a:cs typeface="Calibri" panose="020F0502020204030204" pitchFamily="34" charset="0"/>
              </a:rPr>
              <a:t>WELCOME!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3C5239B-F7C0-0EBB-0109-82BD610DB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" panose="02060603020205020403" pitchFamily="18" charset="77"/>
              </a:rPr>
              <a:t>John Jay High School</a:t>
            </a:r>
            <a:r>
              <a:rPr lang="en-US" sz="400" b="1" dirty="0">
                <a:latin typeface="Rockwell" panose="02060603020205020403" pitchFamily="18" charset="77"/>
              </a:rPr>
              <a:t> </a:t>
            </a:r>
            <a:br>
              <a:rPr lang="en-US" b="1" dirty="0">
                <a:latin typeface="Rockwell" panose="02060603020205020403" pitchFamily="18" charset="77"/>
              </a:rPr>
            </a:br>
            <a:r>
              <a:rPr lang="en-US" sz="3000" dirty="0">
                <a:latin typeface="Rockwell" panose="02060603020205020403" pitchFamily="18" charset="77"/>
              </a:rPr>
              <a:t>College Planning Night 1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9817E06-87A0-AC38-9320-951AF71F3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77" y="4740278"/>
            <a:ext cx="6428445" cy="64101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January 17, 2023</a:t>
            </a:r>
          </a:p>
        </p:txBody>
      </p:sp>
    </p:spTree>
    <p:extLst>
      <p:ext uri="{BB962C8B-B14F-4D97-AF65-F5344CB8AC3E}">
        <p14:creationId xmlns:p14="http://schemas.microsoft.com/office/powerpoint/2010/main" val="584857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D9DD653-1B09-8046-8C47-C747025CA65B}"/>
              </a:ext>
            </a:extLst>
          </p:cNvPr>
          <p:cNvSpPr txBox="1"/>
          <p:nvPr/>
        </p:nvSpPr>
        <p:spPr>
          <a:xfrm>
            <a:off x="595750" y="2493275"/>
            <a:ext cx="2764714" cy="221624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0000" lnSpcReduction="20000"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kern="1200" cap="none" spc="-150">
                <a:solidFill>
                  <a:srgbClr val="FFFEFF"/>
                </a:solidFill>
                <a:effectLst/>
                <a:ea typeface="+mj-ea"/>
                <a:cs typeface="+mj-cs"/>
              </a:rPr>
              <a:t>Soft</a:t>
            </a:r>
            <a:r>
              <a:rPr lang="en-US" sz="4000" spc="-150">
                <a:solidFill>
                  <a:srgbClr val="FFFEFF"/>
                </a:solidFill>
                <a:ea typeface="+mj-ea"/>
                <a:cs typeface="+mj-cs"/>
              </a:rPr>
              <a:t> </a:t>
            </a:r>
            <a:endParaRPr lang="en-US" sz="4000" b="0" i="0" kern="1200" cap="none" spc="-150">
              <a:solidFill>
                <a:srgbClr val="FFFEFF"/>
              </a:solidFill>
              <a:effectLst/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kern="1200" cap="none" spc="-150">
                <a:solidFill>
                  <a:srgbClr val="FFFEFF"/>
                </a:solidFill>
                <a:effectLst/>
                <a:ea typeface="+mj-ea"/>
                <a:cs typeface="+mj-cs"/>
              </a:rPr>
              <a:t>Data Factors</a:t>
            </a:r>
            <a:r>
              <a:rPr lang="en-US" sz="4000" spc="-150">
                <a:solidFill>
                  <a:srgbClr val="FFFEFF"/>
                </a:solidFill>
                <a:ea typeface="+mj-ea"/>
                <a:cs typeface="+mj-cs"/>
              </a:rPr>
              <a:t>   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spc="-150">
                <a:solidFill>
                  <a:srgbClr val="FFFEFF"/>
                </a:solidFill>
                <a:ea typeface="+mj-ea"/>
                <a:cs typeface="+mj-cs"/>
              </a:rPr>
              <a:t>in the Admissions Process </a:t>
            </a:r>
            <a:endParaRPr lang="en-US"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0" i="0" u="sng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9F4A571B-E34F-4ABE-847D-07B66CE23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395451"/>
              </p:ext>
            </p:extLst>
          </p:nvPr>
        </p:nvGraphicFramePr>
        <p:xfrm>
          <a:off x="2782220" y="338137"/>
          <a:ext cx="6978100" cy="615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phic 2" descr="Users with solid fill">
            <a:extLst>
              <a:ext uri="{FF2B5EF4-FFF2-40B4-BE49-F238E27FC236}">
                <a16:creationId xmlns:a16="http://schemas.microsoft.com/office/drawing/2014/main" id="{E3315EAD-85E9-7529-EBC4-2F16A52531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8409" y="5028469"/>
            <a:ext cx="587985" cy="587985"/>
          </a:xfrm>
          <a:prstGeom prst="rect">
            <a:avLst/>
          </a:prstGeom>
        </p:spPr>
      </p:pic>
      <p:pic>
        <p:nvPicPr>
          <p:cNvPr id="6" name="Graphic 5" descr="Classroom with solid fill">
            <a:extLst>
              <a:ext uri="{FF2B5EF4-FFF2-40B4-BE49-F238E27FC236}">
                <a16:creationId xmlns:a16="http://schemas.microsoft.com/office/drawing/2014/main" id="{96EC2AE9-D5B9-FA8C-7AF4-E82811001F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3434" y="1224062"/>
            <a:ext cx="500927" cy="500927"/>
          </a:xfrm>
          <a:prstGeom prst="rect">
            <a:avLst/>
          </a:prstGeom>
        </p:spPr>
      </p:pic>
      <p:pic>
        <p:nvPicPr>
          <p:cNvPr id="69" name="Graphic 68" descr="Typewriter with solid fill">
            <a:extLst>
              <a:ext uri="{FF2B5EF4-FFF2-40B4-BE49-F238E27FC236}">
                <a16:creationId xmlns:a16="http://schemas.microsoft.com/office/drawing/2014/main" id="{9386EAF6-447E-14FF-A81B-D819D614D4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37175" y="1955854"/>
            <a:ext cx="593430" cy="593430"/>
          </a:xfrm>
          <a:prstGeom prst="rect">
            <a:avLst/>
          </a:prstGeom>
        </p:spPr>
      </p:pic>
      <p:pic>
        <p:nvPicPr>
          <p:cNvPr id="94" name="Graphic 93" descr="Gymnast: Floor routine with solid fill">
            <a:extLst>
              <a:ext uri="{FF2B5EF4-FFF2-40B4-BE49-F238E27FC236}">
                <a16:creationId xmlns:a16="http://schemas.microsoft.com/office/drawing/2014/main" id="{134BFC8A-E3E6-0753-1EEB-23A8E9B0A2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75275" y="3513138"/>
            <a:ext cx="587984" cy="587984"/>
          </a:xfrm>
          <a:prstGeom prst="rect">
            <a:avLst/>
          </a:prstGeom>
        </p:spPr>
      </p:pic>
      <p:pic>
        <p:nvPicPr>
          <p:cNvPr id="100" name="Graphic 99" descr="Schoolhouse with solid fill">
            <a:extLst>
              <a:ext uri="{FF2B5EF4-FFF2-40B4-BE49-F238E27FC236}">
                <a16:creationId xmlns:a16="http://schemas.microsoft.com/office/drawing/2014/main" id="{7B682FA7-1A6B-6874-424C-BA47B9DF8A2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2396" y="5768670"/>
            <a:ext cx="587985" cy="587985"/>
          </a:xfrm>
          <a:prstGeom prst="rect">
            <a:avLst/>
          </a:prstGeom>
        </p:spPr>
      </p:pic>
      <p:pic>
        <p:nvPicPr>
          <p:cNvPr id="102" name="Graphic 101" descr="Open envelope with solid fill">
            <a:extLst>
              <a:ext uri="{FF2B5EF4-FFF2-40B4-BE49-F238E27FC236}">
                <a16:creationId xmlns:a16="http://schemas.microsoft.com/office/drawing/2014/main" id="{1DCC5C23-8DDD-2B44-F4AB-88A063A5D4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14564" y="438280"/>
            <a:ext cx="487636" cy="487636"/>
          </a:xfrm>
          <a:prstGeom prst="rect">
            <a:avLst/>
          </a:prstGeom>
        </p:spPr>
      </p:pic>
      <p:pic>
        <p:nvPicPr>
          <p:cNvPr id="104" name="Graphic 103" descr="Baseball with solid fill">
            <a:extLst>
              <a:ext uri="{FF2B5EF4-FFF2-40B4-BE49-F238E27FC236}">
                <a16:creationId xmlns:a16="http://schemas.microsoft.com/office/drawing/2014/main" id="{03B19E59-31FF-AE57-9276-13DE051BE97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11775" y="2713046"/>
            <a:ext cx="587984" cy="587984"/>
          </a:xfrm>
          <a:prstGeom prst="rect">
            <a:avLst/>
          </a:prstGeom>
        </p:spPr>
      </p:pic>
      <p:pic>
        <p:nvPicPr>
          <p:cNvPr id="106" name="Graphic 105" descr="Group success with solid fill">
            <a:extLst>
              <a:ext uri="{FF2B5EF4-FFF2-40B4-BE49-F238E27FC236}">
                <a16:creationId xmlns:a16="http://schemas.microsoft.com/office/drawing/2014/main" id="{855810AE-D0AF-E694-7F4D-9E5441CFC60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33948" y="4280093"/>
            <a:ext cx="594497" cy="5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8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82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1" name="Group 105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8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22" name="Rectangle 110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3" name="Group 112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E1C9A75-3465-124F-BEB0-93082BCD0BCC}"/>
              </a:ext>
            </a:extLst>
          </p:cNvPr>
          <p:cNvSpPr txBox="1"/>
          <p:nvPr/>
        </p:nvSpPr>
        <p:spPr>
          <a:xfrm>
            <a:off x="1319465" y="798881"/>
            <a:ext cx="6505070" cy="104894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0" i="0" kern="1200" cap="none" spc="-150" dirty="0">
                <a:effectLst/>
                <a:latin typeface="Rockwell" panose="02060603020205020403" pitchFamily="18" charset="77"/>
                <a:ea typeface="+mj-ea"/>
                <a:cs typeface="+mj-cs"/>
              </a:rPr>
              <a:t>Develop a list which will yield good options and include:</a:t>
            </a:r>
          </a:p>
        </p:txBody>
      </p:sp>
      <p:graphicFrame>
        <p:nvGraphicFramePr>
          <p:cNvPr id="47" name="TextBox 2">
            <a:extLst>
              <a:ext uri="{FF2B5EF4-FFF2-40B4-BE49-F238E27FC236}">
                <a16:creationId xmlns:a16="http://schemas.microsoft.com/office/drawing/2014/main" id="{7EC66E74-FA97-4F23-BB17-3C130C9C91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029216"/>
              </p:ext>
            </p:extLst>
          </p:nvPr>
        </p:nvGraphicFramePr>
        <p:xfrm>
          <a:off x="531972" y="2100072"/>
          <a:ext cx="8263177" cy="255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A207AE5-3A6B-73A3-2507-C75D517D111C}"/>
              </a:ext>
            </a:extLst>
          </p:cNvPr>
          <p:cNvSpPr txBox="1"/>
          <p:nvPr/>
        </p:nvSpPr>
        <p:spPr>
          <a:xfrm>
            <a:off x="1186150" y="4735466"/>
            <a:ext cx="7224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*Think about the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number of applications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(balance of these categories)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*The admissions landscape continues to be variable. It is most important to have a list that reflects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options in each category which you are excited about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include institutions you would attend.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8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2A44070-E846-1217-ACFF-AB815A528429}"/>
              </a:ext>
            </a:extLst>
          </p:cNvPr>
          <p:cNvSpPr txBox="1"/>
          <p:nvPr/>
        </p:nvSpPr>
        <p:spPr>
          <a:xfrm>
            <a:off x="2749717" y="485899"/>
            <a:ext cx="350166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Application Options</a:t>
            </a: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9D1C0039-2A06-4987-B775-E8A146AF0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841637"/>
              </p:ext>
            </p:extLst>
          </p:nvPr>
        </p:nvGraphicFramePr>
        <p:xfrm>
          <a:off x="604752" y="1344829"/>
          <a:ext cx="7814447" cy="185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E27EE19A-EA9E-1C69-B7A2-51861D2C0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729801"/>
              </p:ext>
            </p:extLst>
          </p:nvPr>
        </p:nvGraphicFramePr>
        <p:xfrm>
          <a:off x="996555" y="3539637"/>
          <a:ext cx="7122320" cy="310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AE0295A-86EF-8021-830A-F0416FC92E52}"/>
              </a:ext>
            </a:extLst>
          </p:cNvPr>
          <p:cNvSpPr txBox="1"/>
          <p:nvPr/>
        </p:nvSpPr>
        <p:spPr>
          <a:xfrm>
            <a:off x="2866985" y="3551728"/>
            <a:ext cx="316952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Deadline Options</a:t>
            </a:r>
          </a:p>
        </p:txBody>
      </p:sp>
    </p:spTree>
    <p:extLst>
      <p:ext uri="{BB962C8B-B14F-4D97-AF65-F5344CB8AC3E}">
        <p14:creationId xmlns:p14="http://schemas.microsoft.com/office/powerpoint/2010/main" val="372443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8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7" name="Group 91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8" name="Rectangle 96">
            <a:extLst>
              <a:ext uri="{FF2B5EF4-FFF2-40B4-BE49-F238E27FC236}">
                <a16:creationId xmlns:a16="http://schemas.microsoft.com/office/drawing/2014/main" id="{736CAA0C-7445-4CE1-A768-F6405952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8">
            <a:extLst>
              <a:ext uri="{FF2B5EF4-FFF2-40B4-BE49-F238E27FC236}">
                <a16:creationId xmlns:a16="http://schemas.microsoft.com/office/drawing/2014/main" id="{170272AE-5158-4A40-83F6-6785051D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6FAC4ADE-9F3A-4FA2-8691-7B0261E93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ACA39BA8-1A6D-40A9-9044-7276F845D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DE84A7F2-247B-4AE3-96E5-6E5A05019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D287F904-C5B6-4E91-9BFC-3416BF6C9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2653A0EB-E3D0-4025-B431-7042D11D8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EAE3F9E3-BD83-40F4-A311-0DFBF3EE2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FC1D9595-FA31-4924-8D06-2E32753E5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E0B88530-AE44-47E4-B6B0-14E06C222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9BD14215-F39A-4468-9FBA-6E0BFCA1E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21597AD9-B54E-483F-926D-5912BEB3A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2AE63BE0-6ECE-4B07-A0C5-4CEE87C8C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A4211246-DC87-4FC7-826F-DB71C8FBF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01796C3F-2394-446D-AE81-60BEF2B0C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1103EF91-2F2B-45D8-BA7C-98278222C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F985B98A-6A3A-494F-B7E2-166ABC4A8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AA61741D-BCDD-4660-94B6-03CB2C490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730CAFAD-E895-4488-8638-BA92BC7EC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9E0837A1-EE3B-418D-B06D-A53D09721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C8EAC3D3-6C5B-4FA8-B987-3A577DDFC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4">
              <a:extLst>
                <a:ext uri="{FF2B5EF4-FFF2-40B4-BE49-F238E27FC236}">
                  <a16:creationId xmlns:a16="http://schemas.microsoft.com/office/drawing/2014/main" id="{0D9AAEC3-7654-47E2-8B53-6D6BC8C15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5">
              <a:extLst>
                <a:ext uri="{FF2B5EF4-FFF2-40B4-BE49-F238E27FC236}">
                  <a16:creationId xmlns:a16="http://schemas.microsoft.com/office/drawing/2014/main" id="{CCC18012-EBEA-4162-BA3A-4EC05A46E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Isosceles Triangle 39">
            <a:extLst>
              <a:ext uri="{FF2B5EF4-FFF2-40B4-BE49-F238E27FC236}">
                <a16:creationId xmlns:a16="http://schemas.microsoft.com/office/drawing/2014/main" id="{5D0F92D1-FACF-4DC3-9048-E6A42453D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57466" y="5765461"/>
            <a:ext cx="229068" cy="2632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05D70D6-8744-4C0F-B4DC-3C3FBDD90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8516" y="4821173"/>
            <a:ext cx="6226967" cy="947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0F0C5-7296-794B-B81C-9D6CEB599FD2}"/>
              </a:ext>
            </a:extLst>
          </p:cNvPr>
          <p:cNvSpPr txBox="1"/>
          <p:nvPr/>
        </p:nvSpPr>
        <p:spPr>
          <a:xfrm>
            <a:off x="1521618" y="4911632"/>
            <a:ext cx="6100764" cy="771166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i="0" u="sng" kern="1200" cap="none" spc="-150">
                <a:solidFill>
                  <a:srgbClr val="FFFEFF"/>
                </a:solidFill>
                <a:effectLst/>
                <a:ea typeface="+mj-ea"/>
                <a:cs typeface="+mj-cs"/>
              </a:rPr>
              <a:t>Special Considerations</a:t>
            </a:r>
          </a:p>
        </p:txBody>
      </p:sp>
      <p:graphicFrame>
        <p:nvGraphicFramePr>
          <p:cNvPr id="64" name="TextBox 2">
            <a:extLst>
              <a:ext uri="{FF2B5EF4-FFF2-40B4-BE49-F238E27FC236}">
                <a16:creationId xmlns:a16="http://schemas.microsoft.com/office/drawing/2014/main" id="{000CA604-68E7-4005-988B-D9E1C9E18F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5772185"/>
              </p:ext>
            </p:extLst>
          </p:nvPr>
        </p:nvGraphicFramePr>
        <p:xfrm>
          <a:off x="603504" y="898835"/>
          <a:ext cx="7934705" cy="364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94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790" y="795527"/>
            <a:ext cx="447797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FE2C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891 BEST Mark Your Calendar IMAGES, STOCK PHOTOS &amp;amp; VECTORS | Adobe Stock">
            <a:extLst>
              <a:ext uri="{FF2B5EF4-FFF2-40B4-BE49-F238E27FC236}">
                <a16:creationId xmlns:a16="http://schemas.microsoft.com/office/drawing/2014/main" id="{2EC0D151-6949-4FEA-B9B6-473F5FA2F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086" y="1304257"/>
            <a:ext cx="3793538" cy="3793538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DC4214-C36D-4EC0-BFF5-D68829FC92C4}"/>
              </a:ext>
            </a:extLst>
          </p:cNvPr>
          <p:cNvSpPr txBox="1"/>
          <p:nvPr/>
        </p:nvSpPr>
        <p:spPr>
          <a:xfrm>
            <a:off x="5470361" y="767780"/>
            <a:ext cx="3224771" cy="5248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en-US" sz="3800" b="1" dirty="0"/>
              <a:t>: SAT vs. ACT night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/>
              <a:t>(hosted by the PTO)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en-US" sz="3800" b="1" dirty="0"/>
              <a:t>: </a:t>
            </a:r>
            <a:r>
              <a:rPr lang="en-US" sz="3800" dirty="0"/>
              <a:t>Tuesday, March 8</a:t>
            </a:r>
            <a:r>
              <a:rPr lang="en-US" sz="3800" baseline="30000" dirty="0"/>
              <a:t>th</a:t>
            </a:r>
            <a:r>
              <a:rPr lang="en-US" sz="3800" dirty="0"/>
              <a:t>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sz="3800" b="1" dirty="0"/>
              <a:t>: </a:t>
            </a:r>
            <a:r>
              <a:rPr lang="en-US" sz="3800" dirty="0"/>
              <a:t>Zoom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endParaRPr lang="en-US" sz="3200" dirty="0"/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200" i="1" dirty="0"/>
              <a:t>Learn about the difference between the two tests and the current landscape of college admissions testing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endParaRPr lang="en-US" sz="3800" i="1" dirty="0"/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What: </a:t>
            </a:r>
            <a:r>
              <a:rPr lang="en-US" sz="3800" b="1" i="1" dirty="0"/>
              <a:t>College Planning Night 2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en-US" sz="3800" dirty="0"/>
              <a:t>: March 22</a:t>
            </a:r>
            <a:r>
              <a:rPr lang="en-US" sz="3800" baseline="30000" dirty="0"/>
              <a:t>nd</a:t>
            </a:r>
            <a:r>
              <a:rPr lang="en-US" sz="3800" dirty="0"/>
              <a:t>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sz="3800" dirty="0"/>
              <a:t>: Zoom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endParaRPr lang="en-US" sz="3200" dirty="0">
              <a:highlight>
                <a:srgbClr val="FF0000"/>
              </a:highlight>
            </a:endParaRP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</a:pPr>
            <a:r>
              <a:rPr lang="en-US" sz="3200" i="1" dirty="0">
                <a:cs typeface="Calibri" panose="020F0502020204030204" pitchFamily="34" charset="0"/>
              </a:rPr>
              <a:t>The Counseling Center invites juniors and their parents as we host a panel of college admission representatives who will share their admissions perspective and answer the questions you may have.   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rgbClr val="FE2C00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DB0A-9F7E-B84C-9F9F-47F64049EBF9}"/>
              </a:ext>
            </a:extLst>
          </p:cNvPr>
          <p:cNvSpPr txBox="1"/>
          <p:nvPr/>
        </p:nvSpPr>
        <p:spPr>
          <a:xfrm>
            <a:off x="1066800" y="634670"/>
            <a:ext cx="2446968" cy="1681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000" b="1" u="sng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3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1" name="Group 104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104" name="Rectangle 105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FE43D436-9D76-4479-B202-282AA3363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ED5FDDF-28FB-4871-BAF5-BC352B706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-2" y="0"/>
            <a:ext cx="9438087" cy="6853238"/>
            <a:chOff x="-417513" y="0"/>
            <a:chExt cx="12584114" cy="6853238"/>
          </a:xfrm>
        </p:grpSpPr>
        <p:sp>
          <p:nvSpPr>
            <p:cNvPr id="113" name="Freeform 5">
              <a:extLst>
                <a:ext uri="{FF2B5EF4-FFF2-40B4-BE49-F238E27FC236}">
                  <a16:creationId xmlns:a16="http://schemas.microsoft.com/office/drawing/2014/main" id="{5B7D8589-9CA0-4BA7-B315-7BA600BCB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">
              <a:extLst>
                <a:ext uri="{FF2B5EF4-FFF2-40B4-BE49-F238E27FC236}">
                  <a16:creationId xmlns:a16="http://schemas.microsoft.com/office/drawing/2014/main" id="{D0C97FEA-5238-47DE-9956-42F382C26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">
              <a:extLst>
                <a:ext uri="{FF2B5EF4-FFF2-40B4-BE49-F238E27FC236}">
                  <a16:creationId xmlns:a16="http://schemas.microsoft.com/office/drawing/2014/main" id="{8C4A9B43-E0C5-483B-B15C-4022ECA49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">
              <a:extLst>
                <a:ext uri="{FF2B5EF4-FFF2-40B4-BE49-F238E27FC236}">
                  <a16:creationId xmlns:a16="http://schemas.microsoft.com/office/drawing/2014/main" id="{95BF8B62-C636-43AF-894B-0457A9F26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">
              <a:extLst>
                <a:ext uri="{FF2B5EF4-FFF2-40B4-BE49-F238E27FC236}">
                  <a16:creationId xmlns:a16="http://schemas.microsoft.com/office/drawing/2014/main" id="{669F993C-7340-4413-87F8-A28166860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">
              <a:extLst>
                <a:ext uri="{FF2B5EF4-FFF2-40B4-BE49-F238E27FC236}">
                  <a16:creationId xmlns:a16="http://schemas.microsoft.com/office/drawing/2014/main" id="{6EB881D7-3E2B-4490-BB0A-16E777AD9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">
              <a:extLst>
                <a:ext uri="{FF2B5EF4-FFF2-40B4-BE49-F238E27FC236}">
                  <a16:creationId xmlns:a16="http://schemas.microsoft.com/office/drawing/2014/main" id="{52CE5935-55CA-4EB9-9A3D-100B75145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">
              <a:extLst>
                <a:ext uri="{FF2B5EF4-FFF2-40B4-BE49-F238E27FC236}">
                  <a16:creationId xmlns:a16="http://schemas.microsoft.com/office/drawing/2014/main" id="{CC6D6F8B-79F9-4F06-8A2D-7BABF0529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">
              <a:extLst>
                <a:ext uri="{FF2B5EF4-FFF2-40B4-BE49-F238E27FC236}">
                  <a16:creationId xmlns:a16="http://schemas.microsoft.com/office/drawing/2014/main" id="{DEF715FE-2D51-4CC6-AD82-306DA627C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">
              <a:extLst>
                <a:ext uri="{FF2B5EF4-FFF2-40B4-BE49-F238E27FC236}">
                  <a16:creationId xmlns:a16="http://schemas.microsoft.com/office/drawing/2014/main" id="{60E354CF-EF82-4609-8F48-2EFB01C27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5">
              <a:extLst>
                <a:ext uri="{FF2B5EF4-FFF2-40B4-BE49-F238E27FC236}">
                  <a16:creationId xmlns:a16="http://schemas.microsoft.com/office/drawing/2014/main" id="{FB9D2ACB-DE65-4053-BB6A-2DD575E12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6">
              <a:extLst>
                <a:ext uri="{FF2B5EF4-FFF2-40B4-BE49-F238E27FC236}">
                  <a16:creationId xmlns:a16="http://schemas.microsoft.com/office/drawing/2014/main" id="{275F112D-24B3-48F4-B2DB-FAB9E57C7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7">
              <a:extLst>
                <a:ext uri="{FF2B5EF4-FFF2-40B4-BE49-F238E27FC236}">
                  <a16:creationId xmlns:a16="http://schemas.microsoft.com/office/drawing/2014/main" id="{4224785A-F9F5-4670-880A-D7C6FBAB9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8">
              <a:extLst>
                <a:ext uri="{FF2B5EF4-FFF2-40B4-BE49-F238E27FC236}">
                  <a16:creationId xmlns:a16="http://schemas.microsoft.com/office/drawing/2014/main" id="{6767A8E2-1B21-4162-ACFD-4B70C1403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9">
              <a:extLst>
                <a:ext uri="{FF2B5EF4-FFF2-40B4-BE49-F238E27FC236}">
                  <a16:creationId xmlns:a16="http://schemas.microsoft.com/office/drawing/2014/main" id="{260829BA-C3E3-4388-B253-321C7F999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0">
              <a:extLst>
                <a:ext uri="{FF2B5EF4-FFF2-40B4-BE49-F238E27FC236}">
                  <a16:creationId xmlns:a16="http://schemas.microsoft.com/office/drawing/2014/main" id="{7F195E9B-F7B2-48EE-ADF4-0FCA5767B0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1">
              <a:extLst>
                <a:ext uri="{FF2B5EF4-FFF2-40B4-BE49-F238E27FC236}">
                  <a16:creationId xmlns:a16="http://schemas.microsoft.com/office/drawing/2014/main" id="{BD0E493A-B71F-4BD3-B6BC-84DC52C14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2">
              <a:extLst>
                <a:ext uri="{FF2B5EF4-FFF2-40B4-BE49-F238E27FC236}">
                  <a16:creationId xmlns:a16="http://schemas.microsoft.com/office/drawing/2014/main" id="{C82D4841-AB36-409F-AD31-FF0FE10B4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A025D47F-C545-4969-97D8-A41AE0B2E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4">
              <a:extLst>
                <a:ext uri="{FF2B5EF4-FFF2-40B4-BE49-F238E27FC236}">
                  <a16:creationId xmlns:a16="http://schemas.microsoft.com/office/drawing/2014/main" id="{CB1A3BE3-B4BA-4266-A08A-DC26E7CA6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5">
              <a:extLst>
                <a:ext uri="{FF2B5EF4-FFF2-40B4-BE49-F238E27FC236}">
                  <a16:creationId xmlns:a16="http://schemas.microsoft.com/office/drawing/2014/main" id="{CC5D0E10-479B-45F0-9A6D-F38F3240A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" name="Title 74">
            <a:extLst>
              <a:ext uri="{FF2B5EF4-FFF2-40B4-BE49-F238E27FC236}">
                <a16:creationId xmlns:a16="http://schemas.microsoft.com/office/drawing/2014/main" id="{39548888-4367-E166-9196-EC3828EF6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14" y="1987261"/>
            <a:ext cx="2624234" cy="2456442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defTabSz="914400"/>
            <a:r>
              <a:rPr lang="en-US" sz="4500" b="0" i="0" kern="1200" cap="none" spc="-150" dirty="0">
                <a:solidFill>
                  <a:schemeClr val="tx1"/>
                </a:solidFill>
                <a:effectLst/>
                <a:latin typeface="Rockwell" panose="02060603020205020403" pitchFamily="18" charset="77"/>
              </a:rPr>
              <a:t>What’s Next?</a:t>
            </a:r>
          </a:p>
        </p:txBody>
      </p:sp>
      <p:graphicFrame>
        <p:nvGraphicFramePr>
          <p:cNvPr id="143" name="TextBox 75">
            <a:extLst>
              <a:ext uri="{FF2B5EF4-FFF2-40B4-BE49-F238E27FC236}">
                <a16:creationId xmlns:a16="http://schemas.microsoft.com/office/drawing/2014/main" id="{375867C7-588A-C670-A643-AE9CB91C9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484189"/>
              </p:ext>
            </p:extLst>
          </p:nvPr>
        </p:nvGraphicFramePr>
        <p:xfrm>
          <a:off x="4121066" y="912101"/>
          <a:ext cx="4505467" cy="525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02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22204" y="1026251"/>
            <a:ext cx="5473933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2665905" y="-619573"/>
            <a:ext cx="6762525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84589" y="1057643"/>
            <a:ext cx="7750967" cy="4606773"/>
          </a:xfrm>
          <a:prstGeom prst="rect">
            <a:avLst/>
          </a:prstGeom>
        </p:spPr>
        <p:txBody>
          <a:bodyPr vert="horz" lIns="228600" tIns="228600" rIns="228600" bIns="0" rtlCol="0" anchor="ctr">
            <a:normAutofit fontScale="47500" lnSpcReduction="2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300" spc="-150" dirty="0">
                <a:solidFill>
                  <a:schemeClr val="bg1"/>
                </a:solidFill>
                <a:ea typeface="+mj-ea"/>
                <a:cs typeface="Calibri"/>
              </a:rPr>
              <a:t>Schedule your Junior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300" spc="-150" dirty="0">
                <a:solidFill>
                  <a:schemeClr val="bg1"/>
                </a:solidFill>
                <a:ea typeface="+mj-ea"/>
                <a:cs typeface="Calibri"/>
              </a:rPr>
              <a:t> College Meeting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Call: 914-763-7216 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______________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Any questions? Email your counselor.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</a:t>
            </a:r>
            <a:r>
              <a:rPr lang="en-US" sz="4800" spc="-150" dirty="0" err="1">
                <a:solidFill>
                  <a:schemeClr val="bg1"/>
                </a:solidFill>
                <a:ea typeface="+mj-ea"/>
                <a:cs typeface="Calibri"/>
              </a:rPr>
              <a:t>Bochicchio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 –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2"/>
              </a:rPr>
              <a:t>cbochicchio@klschools.org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Davidson –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3"/>
              </a:rPr>
              <a:t>rdavidson@klschools.org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DeBeer –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4"/>
              </a:rPr>
              <a:t>bdebeer@klschools.org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Kauffman –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5"/>
              </a:rPr>
              <a:t>akauffman@klschools.org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Isabella (covering for Ms. Spiros) –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6"/>
              </a:rPr>
              <a:t>jisabella@klschools.org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</a:rPr>
              <a:t>Ms. Tewksbury - </a:t>
            </a:r>
            <a:r>
              <a:rPr lang="en-US" sz="4800" spc="-150" dirty="0">
                <a:solidFill>
                  <a:schemeClr val="bg1"/>
                </a:solidFill>
                <a:ea typeface="+mj-ea"/>
                <a:cs typeface="Calibri"/>
                <a:hlinkClick r:id="rId7"/>
              </a:rPr>
              <a:t>stewksbury@klschools.org</a:t>
            </a:r>
            <a:endParaRPr lang="en-US" sz="4800" spc="-150" dirty="0">
              <a:solidFill>
                <a:schemeClr val="bg1"/>
              </a:solidFill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69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31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" name="Rectangle 36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8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06091" y="-15796"/>
            <a:ext cx="5933937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" name="Freeform: Shape 40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87312" y="-6726"/>
            <a:ext cx="4448744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" name="Freeform: Shape 42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75146" y="-3116"/>
            <a:ext cx="5075230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" name="Freeform: Shape 44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4852" y="0"/>
            <a:ext cx="3929148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44A6-4F46-964D-BE92-5B674746F26D}"/>
              </a:ext>
            </a:extLst>
          </p:cNvPr>
          <p:cNvSpPr txBox="1"/>
          <p:nvPr/>
        </p:nvSpPr>
        <p:spPr>
          <a:xfrm>
            <a:off x="6102882" y="1124998"/>
            <a:ext cx="2844664" cy="4589717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200" b="1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200" b="1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spc="-150" dirty="0">
                <a:solidFill>
                  <a:srgbClr val="FFFEFF"/>
                </a:solidFill>
                <a:ea typeface="+mj-ea"/>
                <a:cs typeface="+mj-cs"/>
              </a:rPr>
              <a:t>A 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spc="-150" dirty="0">
                <a:solidFill>
                  <a:srgbClr val="FFFEFF"/>
                </a:solidFill>
                <a:ea typeface="+mj-ea"/>
                <a:cs typeface="+mj-cs"/>
              </a:rPr>
              <a:t>Positive Approach 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200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200" u="sng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5" y="376238"/>
            <a:ext cx="4711391" cy="6024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STUDENTS OWN THE PROCESS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Colleges are looking for students to take ownership of the process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DEVELOP INDEPENDENCE IN YOUR CHILDREN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Know what has to be accomplished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Authenticity of the application is important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THIS IS A PERSONAL PROCESS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empowered to design your own path; respect privacy both your own and others; focus on your goals; see yourself as an individual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TAKE YOUR TIME</a:t>
            </a:r>
          </a:p>
          <a:p>
            <a:pPr marL="857250" lvl="1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Approach this process as a thoughtful decision-making, self-reflecting process which evolves over time</a:t>
            </a:r>
          </a:p>
          <a:p>
            <a:pPr lvl="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0580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72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6" name="Rectangle 74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30F44A6-4F46-964D-BE92-5B674746F26D}"/>
              </a:ext>
            </a:extLst>
          </p:cNvPr>
          <p:cNvSpPr txBox="1"/>
          <p:nvPr/>
        </p:nvSpPr>
        <p:spPr>
          <a:xfrm>
            <a:off x="678657" y="795527"/>
            <a:ext cx="7866411" cy="119091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0000" lnSpcReduction="20000"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000" spc="-1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000" spc="-1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 b="1" spc="-15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Tonight’s Agenda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000" spc="-1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000" u="sng" spc="-1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9" name="Rectangle 99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2772" y="2250281"/>
            <a:ext cx="3719489" cy="367823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Clipboard Checked with solid fill">
            <a:extLst>
              <a:ext uri="{FF2B5EF4-FFF2-40B4-BE49-F238E27FC236}">
                <a16:creationId xmlns:a16="http://schemas.microsoft.com/office/drawing/2014/main" id="{4BF5CFE0-658D-EB38-B99A-D958F4B74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9164" y="2416047"/>
            <a:ext cx="334670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07727" y="2228850"/>
            <a:ext cx="4323034" cy="369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b="1" dirty="0"/>
              <a:t>We will discuss a broad overview of:</a:t>
            </a:r>
          </a:p>
          <a:p>
            <a:pPr lv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  <a:p>
            <a:pPr lvl="2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 College Search</a:t>
            </a:r>
          </a:p>
          <a:p>
            <a:pPr lvl="2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 College Application Process</a:t>
            </a:r>
          </a:p>
          <a:p>
            <a:pPr lvl="2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What’s Next?</a:t>
            </a:r>
          </a:p>
          <a:p>
            <a:pPr lv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0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3" y="0"/>
            <a:ext cx="9438087" cy="6853238"/>
            <a:chOff x="-417513" y="0"/>
            <a:chExt cx="12584114" cy="6853238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3" y="0"/>
            <a:ext cx="9438087" cy="6853238"/>
            <a:chOff x="-417513" y="0"/>
            <a:chExt cx="12584114" cy="6853238"/>
          </a:xfrm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D80B338-030C-4F22-93AD-15EA5373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4" y="960120"/>
            <a:ext cx="2506847" cy="4171278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defTabSz="914400"/>
            <a:r>
              <a:rPr lang="en-US" sz="3800" spc="-150" dirty="0">
                <a:solidFill>
                  <a:schemeClr val="tx1"/>
                </a:solidFill>
                <a:latin typeface="+mn-lt"/>
                <a:cs typeface="Calibri Light"/>
              </a:rPr>
              <a:t>The </a:t>
            </a:r>
            <a:br>
              <a:rPr lang="en-US" sz="3800" spc="-150" dirty="0">
                <a:solidFill>
                  <a:schemeClr val="tx1"/>
                </a:solidFill>
                <a:latin typeface="+mn-lt"/>
                <a:cs typeface="Calibri Light"/>
              </a:rPr>
            </a:br>
            <a:r>
              <a:rPr lang="en-US" sz="3800" spc="-150" dirty="0">
                <a:solidFill>
                  <a:schemeClr val="tx1"/>
                </a:solidFill>
                <a:latin typeface="+mn-lt"/>
                <a:cs typeface="Calibri Light"/>
              </a:rPr>
              <a:t>College Search</a:t>
            </a:r>
            <a:endParaRPr lang="en-US" sz="3800" spc="-15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1" name="Straight Connector 77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26477" y="172323"/>
            <a:ext cx="5320306" cy="567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500" b="1" dirty="0">
                <a:latin typeface="Calibri"/>
                <a:cs typeface="Calibri"/>
              </a:rPr>
              <a:t>EXPLORE COLLEGE WEBSITES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Virtual tours, information sessions, &amp; schedule a visit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Utilize social media </a:t>
            </a:r>
            <a:r>
              <a:rPr lang="en-US" sz="1500" i="1" dirty="0">
                <a:latin typeface="Calibri"/>
                <a:cs typeface="Calibri"/>
              </a:rPr>
              <a:t>(Twitter, Facebook, Instagram, YouTube, etc.,)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endParaRPr lang="en-US" sz="1500" b="1" dirty="0">
              <a:latin typeface="Calibri"/>
              <a:cs typeface="Calibri"/>
            </a:endParaRP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500" b="1" dirty="0">
                <a:latin typeface="Calibri"/>
                <a:cs typeface="Calibri"/>
              </a:rPr>
              <a:t>UTILIIZE SCOIR   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”Discover" Colleges</a:t>
            </a:r>
            <a:endParaRPr lang="en-US" sz="15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Review “Matches”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”Compare” College Data Point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Flag and “Follow” Colleges You’re Interested In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500" b="1" dirty="0">
                <a:latin typeface="Calibri"/>
                <a:cs typeface="Calibri"/>
              </a:rPr>
              <a:t>A FEW IMPORTANT REMINDERS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Recognize that admission standards and campus cultures continue to change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cs typeface="Calibri"/>
              </a:rPr>
              <a:t>Use good judgment when listening to the opinions of others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500" dirty="0">
                <a:latin typeface="Calibri"/>
                <a:ea typeface="+mn-lt"/>
                <a:cs typeface="+mn-lt"/>
              </a:rPr>
              <a:t>Keep your counselor updated</a:t>
            </a:r>
            <a:endParaRPr lang="en-US" sz="1500" dirty="0">
              <a:latin typeface="Calibri"/>
              <a:cs typeface="Calibri"/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12946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70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53" name="Group 93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54" name="Rectangle 98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5" name="Group 100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6" name="Rectangle 123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047102"/>
            <a:ext cx="4452664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01598" y="5546507"/>
            <a:ext cx="236991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634393"/>
            <a:ext cx="4451847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7760" y="1627974"/>
            <a:ext cx="4326332" cy="390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Location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Campus/Surroundings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Size of school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Diversity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Curriculum/Educational Approach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Areas of Interest/Majors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Political Climate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Greek Life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Athletics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Cost of Attendance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Admissions Selectivity - Is there a match between your qualifications AND what the college is looking for </a:t>
            </a:r>
            <a:r>
              <a:rPr lang="en-US" sz="1400" b="1" i="1" dirty="0">
                <a:solidFill>
                  <a:srgbClr val="FFFFFE"/>
                </a:solidFill>
                <a:latin typeface="Calibri"/>
                <a:cs typeface="Calibri"/>
              </a:rPr>
              <a:t>(GPA/Test scores)</a:t>
            </a:r>
            <a:r>
              <a:rPr lang="en-US" sz="1400" b="1" dirty="0">
                <a:solidFill>
                  <a:srgbClr val="FFFFFE"/>
                </a:solidFill>
                <a:latin typeface="Calibri"/>
                <a:cs typeface="Calibri"/>
              </a:rPr>
              <a:t>?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900" dirty="0">
              <a:solidFill>
                <a:srgbClr val="FFFFFE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2396" y="-6706"/>
            <a:ext cx="3481604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7489" y="1496537"/>
            <a:ext cx="2992908" cy="38740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111E29-4C91-41FA-A6F9-0FE9B147551F}"/>
              </a:ext>
            </a:extLst>
          </p:cNvPr>
          <p:cNvSpPr txBox="1"/>
          <p:nvPr/>
        </p:nvSpPr>
        <p:spPr>
          <a:xfrm>
            <a:off x="600108" y="1067729"/>
            <a:ext cx="444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Calibri" panose="020F0502020204030204" pitchFamily="34" charset="0"/>
              </a:rPr>
              <a:t>Factors to Consider:  </a:t>
            </a:r>
          </a:p>
        </p:txBody>
      </p:sp>
    </p:spTree>
    <p:extLst>
      <p:ext uri="{BB962C8B-B14F-4D97-AF65-F5344CB8AC3E}">
        <p14:creationId xmlns:p14="http://schemas.microsoft.com/office/powerpoint/2010/main" val="317356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4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C7CEE1B-453D-2249-A9EC-CF63DE99BB67}"/>
              </a:ext>
            </a:extLst>
          </p:cNvPr>
          <p:cNvSpPr txBox="1"/>
          <p:nvPr/>
        </p:nvSpPr>
        <p:spPr>
          <a:xfrm>
            <a:off x="1348980" y="355996"/>
            <a:ext cx="6505070" cy="1073572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0" kern="1200" cap="none" spc="-150" dirty="0">
                <a:effectLst/>
                <a:ea typeface="+mj-ea"/>
                <a:cs typeface="Calibri"/>
              </a:rPr>
              <a:t>Getting the Most </a:t>
            </a:r>
            <a:r>
              <a:rPr lang="en-US" sz="3200" b="1" spc="-150" dirty="0">
                <a:ea typeface="+mj-ea"/>
                <a:cs typeface="Calibri"/>
              </a:rPr>
              <a:t>O</a:t>
            </a:r>
            <a:r>
              <a:rPr lang="en-US" sz="3200" b="1" i="0" kern="1200" cap="none" spc="-150" dirty="0">
                <a:effectLst/>
                <a:ea typeface="+mj-ea"/>
                <a:cs typeface="Calibri"/>
              </a:rPr>
              <a:t>ut of a 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0" kern="1200" cap="none" spc="-150" dirty="0">
                <a:effectLst/>
                <a:ea typeface="+mj-ea"/>
                <a:cs typeface="Calibri"/>
              </a:rPr>
              <a:t>College Visit</a:t>
            </a:r>
          </a:p>
        </p:txBody>
      </p:sp>
      <p:graphicFrame>
        <p:nvGraphicFramePr>
          <p:cNvPr id="88" name="TextBox 2">
            <a:extLst>
              <a:ext uri="{FF2B5EF4-FFF2-40B4-BE49-F238E27FC236}">
                <a16:creationId xmlns:a16="http://schemas.microsoft.com/office/drawing/2014/main" id="{D1FD620C-640D-4D66-86F3-5056F0BF3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913"/>
              </p:ext>
            </p:extLst>
          </p:nvPr>
        </p:nvGraphicFramePr>
        <p:xfrm>
          <a:off x="472681" y="1562918"/>
          <a:ext cx="8238921" cy="481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003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0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44A6-4F46-964D-BE92-5B674746F26D}"/>
              </a:ext>
            </a:extLst>
          </p:cNvPr>
          <p:cNvSpPr txBox="1"/>
          <p:nvPr/>
        </p:nvSpPr>
        <p:spPr>
          <a:xfrm>
            <a:off x="484094" y="960120"/>
            <a:ext cx="2899271" cy="417127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3800" spc="-150" dirty="0">
              <a:latin typeface="+mj-lt"/>
              <a:ea typeface="+mj-ea"/>
              <a:cs typeface="+mj-cs"/>
            </a:endParaRPr>
          </a:p>
          <a:p>
            <a:pPr algn="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3800" spc="-150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spc="-150" dirty="0">
                <a:ea typeface="+mj-ea"/>
                <a:cs typeface="Calibri Light"/>
              </a:rPr>
              <a:t>The College Application Process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3800" spc="-150" dirty="0">
              <a:latin typeface="+mj-lt"/>
              <a:ea typeface="+mj-ea"/>
              <a:cs typeface="+mj-cs"/>
            </a:endParaRPr>
          </a:p>
          <a:p>
            <a:pPr algn="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3800" u="sng" spc="-150" dirty="0">
              <a:latin typeface="+mj-lt"/>
              <a:ea typeface="+mj-ea"/>
              <a:cs typeface="+mj-cs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7373" y="960120"/>
            <a:ext cx="4133850" cy="417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b="1"/>
          </a:p>
          <a:p>
            <a:pPr marL="571500" lvl="1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/>
          </a:p>
          <a:p>
            <a:pPr lv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087F28-04B7-EDC2-B293-55E316E4D181}"/>
              </a:ext>
            </a:extLst>
          </p:cNvPr>
          <p:cNvSpPr txBox="1"/>
          <p:nvPr/>
        </p:nvSpPr>
        <p:spPr>
          <a:xfrm>
            <a:off x="3887433" y="1037784"/>
            <a:ext cx="470916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Senior Year Course Selection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Testing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Data Factors in the Admission Process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Developing a List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Ways to Apply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Deadline Options</a:t>
            </a:r>
          </a:p>
          <a:p>
            <a:pPr marL="228600" indent="-1714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/>
                <a:cs typeface="Calibri"/>
              </a:rPr>
              <a:t>Special 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70614C3-57AD-4D46-9084-55612ABA68C6}"/>
              </a:ext>
            </a:extLst>
          </p:cNvPr>
          <p:cNvSpPr txBox="1"/>
          <p:nvPr/>
        </p:nvSpPr>
        <p:spPr>
          <a:xfrm>
            <a:off x="581041" y="2578557"/>
            <a:ext cx="2793990" cy="245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i="0" kern="1200" cap="none" spc="-150" dirty="0">
                <a:solidFill>
                  <a:srgbClr val="FFFEFF"/>
                </a:solidFill>
                <a:effectLst/>
                <a:ea typeface="+mj-ea"/>
                <a:cs typeface="Calibri" panose="020F0502020204030204" pitchFamily="34" charset="0"/>
              </a:rPr>
              <a:t>Senior Year 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i="0" kern="1200" cap="none" spc="-150" dirty="0">
                <a:solidFill>
                  <a:srgbClr val="FFFEFF"/>
                </a:solidFill>
                <a:effectLst/>
                <a:ea typeface="+mj-ea"/>
                <a:cs typeface="Calibri" panose="020F0502020204030204" pitchFamily="34" charset="0"/>
              </a:rPr>
              <a:t>Course Selection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0" i="0" u="sng" kern="1200" cap="none" spc="-150" dirty="0">
              <a:solidFill>
                <a:srgbClr val="FFFE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800CE8C2-8132-4426-AD02-C7DF0F906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513548"/>
              </p:ext>
            </p:extLst>
          </p:nvPr>
        </p:nvGraphicFramePr>
        <p:xfrm>
          <a:off x="4181167" y="803186"/>
          <a:ext cx="4366325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687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41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64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1" name="Rectangle 6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7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DF6A118-EF85-2F4E-BD64-CB3E3388D12A}"/>
              </a:ext>
            </a:extLst>
          </p:cNvPr>
          <p:cNvSpPr txBox="1"/>
          <p:nvPr/>
        </p:nvSpPr>
        <p:spPr>
          <a:xfrm>
            <a:off x="1319465" y="798881"/>
            <a:ext cx="6505070" cy="104894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u="sng" kern="1200" cap="none" spc="-150" dirty="0">
                <a:effectLst/>
                <a:ea typeface="+mj-ea"/>
                <a:cs typeface="+mj-cs"/>
              </a:rPr>
              <a:t>Testing</a:t>
            </a: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7836028A-8C62-4A0E-BBAB-6F0FEB3EA9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595792"/>
              </p:ext>
            </p:extLst>
          </p:nvPr>
        </p:nvGraphicFramePr>
        <p:xfrm>
          <a:off x="759043" y="1939892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196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1056</Words>
  <Application>Microsoft Office PowerPoint</Application>
  <PresentationFormat>On-screen Show (4:3)</PresentationFormat>
  <Paragraphs>180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Rockwell</vt:lpstr>
      <vt:lpstr>Wingdings</vt:lpstr>
      <vt:lpstr>Atlas</vt:lpstr>
      <vt:lpstr>John Jay High School  College Planning Night 1</vt:lpstr>
      <vt:lpstr>PowerPoint Presentation</vt:lpstr>
      <vt:lpstr>PowerPoint Presentation</vt:lpstr>
      <vt:lpstr>The  College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Mcloughlin, Diana</cp:lastModifiedBy>
  <cp:revision>12</cp:revision>
  <cp:lastPrinted>2022-01-12T18:25:45Z</cp:lastPrinted>
  <dcterms:created xsi:type="dcterms:W3CDTF">2014-12-05T16:54:07Z</dcterms:created>
  <dcterms:modified xsi:type="dcterms:W3CDTF">2023-01-18T14:54:04Z</dcterms:modified>
</cp:coreProperties>
</file>