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57" r:id="rId3"/>
    <p:sldId id="275" r:id="rId4"/>
    <p:sldId id="274" r:id="rId5"/>
    <p:sldId id="277" r:id="rId6"/>
    <p:sldId id="279" r:id="rId7"/>
    <p:sldId id="278" r:id="rId8"/>
    <p:sldId id="276" r:id="rId9"/>
    <p:sldId id="284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CC3-F58C-45D0-88F9-6B3FEE1FBC2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83197" y="2057400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Public Speaking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01835" y="2819400"/>
            <a:ext cx="3769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What is technical communication?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Writing to Describe: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A description is a verbal and/or visual picture of something.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A process is a series of events that take place over time and results in a change of som</a:t>
            </a:r>
            <a:r>
              <a:rPr lang="en-US" sz="2800" b="1" i="1" dirty="0" smtClean="0"/>
              <a:t>e sort.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How does a process differ from an instruction?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5224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Writing to Describe: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Parts of a Description</a:t>
            </a:r>
          </a:p>
          <a:p>
            <a:r>
              <a:rPr lang="en-US" sz="2800" b="1" i="1" dirty="0"/>
              <a:t>	</a:t>
            </a:r>
            <a:r>
              <a:rPr lang="en-US" sz="2800" b="1" i="1" dirty="0" smtClean="0"/>
              <a:t>Title</a:t>
            </a:r>
          </a:p>
          <a:p>
            <a:r>
              <a:rPr lang="en-US" sz="2800" b="1" i="1" dirty="0"/>
              <a:t>	</a:t>
            </a:r>
            <a:r>
              <a:rPr lang="en-US" sz="2800" b="1" i="1" dirty="0" smtClean="0"/>
              <a:t>Introduction/Overview</a:t>
            </a:r>
          </a:p>
          <a:p>
            <a:r>
              <a:rPr lang="en-US" sz="2800" b="1" i="1" dirty="0"/>
              <a:t>	</a:t>
            </a:r>
            <a:r>
              <a:rPr lang="en-US" sz="2800" b="1" i="1" dirty="0" smtClean="0"/>
              <a:t>Part by Part Description (body)</a:t>
            </a:r>
          </a:p>
          <a:p>
            <a:r>
              <a:rPr lang="en-US" sz="2800" b="1" i="1" dirty="0"/>
              <a:t>	</a:t>
            </a:r>
            <a:r>
              <a:rPr lang="en-US" sz="2800" b="1" i="1" dirty="0" smtClean="0"/>
              <a:t>Conclusion</a:t>
            </a:r>
          </a:p>
          <a:p>
            <a:r>
              <a:rPr lang="en-US" sz="2800" b="1" i="1" dirty="0" smtClean="0"/>
              <a:t>See p. 410</a:t>
            </a:r>
            <a:endParaRPr lang="en-US" sz="2800" b="1" i="1" dirty="0"/>
          </a:p>
          <a:p>
            <a:r>
              <a:rPr lang="en-US" sz="2800" b="1" i="1" dirty="0" smtClean="0"/>
              <a:t>When writing descriptions use specific precise language.  Use words that readers will understand, edit and get feedback.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79182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Other technical writing: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Process Descriptions</a:t>
            </a:r>
          </a:p>
          <a:p>
            <a:r>
              <a:rPr lang="en-US" sz="2800" b="1" i="1" dirty="0" smtClean="0"/>
              <a:t>Flow Charts</a:t>
            </a:r>
          </a:p>
          <a:p>
            <a:r>
              <a:rPr lang="en-US" sz="2800" b="1" i="1" dirty="0" smtClean="0"/>
              <a:t>Organizational Charts</a:t>
            </a:r>
          </a:p>
          <a:p>
            <a:r>
              <a:rPr lang="en-US" sz="2800" b="1" i="1" dirty="0" smtClean="0"/>
              <a:t>Job Descriptions</a:t>
            </a:r>
          </a:p>
          <a:p>
            <a:r>
              <a:rPr lang="en-US" sz="2800" b="1" i="1" dirty="0" smtClean="0"/>
              <a:t>Employee Manuals</a:t>
            </a:r>
          </a:p>
          <a:p>
            <a:r>
              <a:rPr lang="en-US" sz="2800" b="1" i="1" dirty="0" smtClean="0"/>
              <a:t>Student Handbooks</a:t>
            </a:r>
          </a:p>
          <a:p>
            <a:r>
              <a:rPr lang="en-US" sz="2800" b="1" i="1" dirty="0" smtClean="0"/>
              <a:t>Marketing Manuals (Visual Identity Manual)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10859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Application:</a:t>
            </a:r>
          </a:p>
          <a:p>
            <a:endParaRPr lang="en-US" sz="1100" b="1" dirty="0"/>
          </a:p>
          <a:p>
            <a:r>
              <a:rPr lang="en-US" sz="2800" b="1" dirty="0" smtClean="0"/>
              <a:t>Map and Directions:  p. 417 </a:t>
            </a:r>
          </a:p>
          <a:p>
            <a:endParaRPr lang="en-US" sz="1100" b="1" dirty="0"/>
          </a:p>
          <a:p>
            <a:r>
              <a:rPr lang="en-US" sz="2800" b="1" dirty="0" smtClean="0"/>
              <a:t>Choose a location and DRAW a map from the school to that location</a:t>
            </a:r>
          </a:p>
          <a:p>
            <a:endParaRPr lang="en-US" sz="1100" b="1" dirty="0"/>
          </a:p>
          <a:p>
            <a:r>
              <a:rPr lang="en-US" sz="2800" b="1" dirty="0" smtClean="0"/>
              <a:t>On a separate piece of paper write a set of directions that a person can follow (without a visual map) from the school to the location.</a:t>
            </a:r>
          </a:p>
          <a:p>
            <a:endParaRPr lang="en-US" sz="1100" b="1" dirty="0"/>
          </a:p>
          <a:p>
            <a:r>
              <a:rPr lang="en-US" sz="2800" b="1" dirty="0" smtClean="0"/>
              <a:t>This project will be due and presented on Monday</a:t>
            </a:r>
            <a:endParaRPr lang="en-US" sz="2800" b="1" dirty="0" smtClean="0"/>
          </a:p>
          <a:p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17875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33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 we will: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423391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Define writing to instruct principles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Define writing to </a:t>
            </a:r>
            <a:r>
              <a:rPr lang="en-US" sz="2000" smtClean="0"/>
              <a:t>describe principles</a:t>
            </a:r>
            <a:endParaRPr lang="en-US" sz="20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0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Warm Up – read pp 392 – 412 in Business Communications Text Book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72180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Writing to Instru</a:t>
            </a:r>
            <a:r>
              <a:rPr lang="en-US" sz="2800" b="1" dirty="0" smtClean="0"/>
              <a:t>ct</a:t>
            </a:r>
            <a:r>
              <a:rPr lang="en-US" sz="2800" b="1" dirty="0" smtClean="0"/>
              <a:t>: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Instruction Manuals:  Instructions tell people how to do something.  Manuals are sets of instructions combined with pictures, explanations, descriptions, definitions, and other important data.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27758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Writing to Instru</a:t>
            </a:r>
            <a:r>
              <a:rPr lang="en-US" sz="2800" b="1" dirty="0" smtClean="0"/>
              <a:t>ct</a:t>
            </a:r>
            <a:r>
              <a:rPr lang="en-US" sz="2800" b="1" dirty="0" smtClean="0"/>
              <a:t>:</a:t>
            </a:r>
          </a:p>
          <a:p>
            <a:endParaRPr lang="en-US" sz="2800" b="1" i="1" dirty="0"/>
          </a:p>
          <a:p>
            <a:r>
              <a:rPr lang="en-US" sz="2800" i="1" dirty="0" smtClean="0"/>
              <a:t>Parts of Effective Instructions: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 clear and effective title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An introduction and a list of any needed tools, equipment, and materials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Numbered steps in logical order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 conclusion</a:t>
            </a:r>
          </a:p>
          <a:p>
            <a:r>
              <a:rPr lang="en-US" sz="2800" b="1" i="1" dirty="0" smtClean="0"/>
              <a:t>See p395 for an example</a:t>
            </a:r>
          </a:p>
          <a:p>
            <a:r>
              <a:rPr lang="en-US" sz="2800" b="1" i="1" dirty="0" smtClean="0"/>
              <a:t>Lets discuss good and bad examples.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85000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Writing to Instru</a:t>
            </a:r>
            <a:r>
              <a:rPr lang="en-US" sz="2800" b="1" dirty="0" smtClean="0"/>
              <a:t>ct</a:t>
            </a:r>
            <a:r>
              <a:rPr lang="en-US" sz="2800" b="1" dirty="0" smtClean="0"/>
              <a:t>:</a:t>
            </a:r>
            <a:endParaRPr lang="en-US" sz="2800" b="1" i="1" dirty="0"/>
          </a:p>
          <a:p>
            <a:r>
              <a:rPr lang="en-US" sz="2800" i="1" dirty="0" smtClean="0"/>
              <a:t>Parts of Effective Manuals: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 clear and effective title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 detailed table of contents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An 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Logical divisions of material (sections/chapters)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Clear and Complete Steps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Figures and Illustrations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Glossary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Appendix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Index</a:t>
            </a:r>
            <a:endParaRPr lang="en-US" sz="2800" i="1" dirty="0" smtClean="0"/>
          </a:p>
          <a:p>
            <a:r>
              <a:rPr lang="en-US" sz="2800" b="1" i="1" dirty="0" smtClean="0"/>
              <a:t>See p.402 for an example</a:t>
            </a:r>
          </a:p>
        </p:txBody>
      </p:sp>
    </p:spTree>
    <p:extLst>
      <p:ext uri="{BB962C8B-B14F-4D97-AF65-F5344CB8AC3E}">
        <p14:creationId xmlns:p14="http://schemas.microsoft.com/office/powerpoint/2010/main" val="273778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Checkpoint:</a:t>
            </a:r>
          </a:p>
          <a:p>
            <a:endParaRPr lang="en-US" sz="28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What are three guidelines that apply to all types of technical writing?</a:t>
            </a:r>
            <a:endParaRPr lang="en-US" sz="28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When writing instructions, in what order should the steps be placed?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/>
              <a:t>What information is included in a glossary for a manual? In and index?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13997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Exercises: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Use your book and complete Section 11.1 Applications A. and B.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62648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059" y="1371600"/>
            <a:ext cx="78129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Homework</a:t>
            </a:r>
            <a:r>
              <a:rPr lang="en-US" sz="2800" b="1" dirty="0" smtClean="0"/>
              <a:t>: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Choose a process that you will write instructions to and present to a student in the class.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Write clear instructions that completely describe a process.  Have a peer review and give you feedback and then edit your instructions.</a:t>
            </a:r>
          </a:p>
          <a:p>
            <a:endParaRPr lang="en-US" sz="2800" b="1" i="1" dirty="0"/>
          </a:p>
          <a:p>
            <a:r>
              <a:rPr lang="en-US" sz="2800" b="1" i="1" dirty="0" smtClean="0"/>
              <a:t>On Friday you will choose a student in the class to complete your instructions (bring all needed materials)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77687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421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120</cp:revision>
  <cp:lastPrinted>2015-01-02T03:00:01Z</cp:lastPrinted>
  <dcterms:created xsi:type="dcterms:W3CDTF">2014-06-13T15:15:18Z</dcterms:created>
  <dcterms:modified xsi:type="dcterms:W3CDTF">2017-01-13T16:11:07Z</dcterms:modified>
</cp:coreProperties>
</file>