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embeddedFontLst>
    <p:embeddedFont>
      <p:font typeface="Calibri" panose="020F0502020204030204" pitchFamily="34" charset="0"/>
      <p:regular r:id="rId12"/>
      <p:bold r:id="rId13"/>
      <p:italic r:id="rId14"/>
      <p:boldItalic r:id="rId15"/>
    </p:embeddedFont>
    <p:embeddedFont>
      <p:font typeface="Gill Sans" panose="020B0604020202020204" charset="0"/>
      <p:regular r:id="rId16"/>
      <p:bold r:id="rId17"/>
    </p:embeddedFont>
    <p:embeddedFont>
      <p:font typeface="Overlock"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nskoftByCVGjtsSppLoOuHCQ+d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9E060C7-8BC0-49A7-AEF1-029E9A9A1105}">
  <a:tblStyle styleId="{49E060C7-8BC0-49A7-AEF1-029E9A9A1105}"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170" name="Google Shape;17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2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p>
        </p:txBody>
      </p:sp>
      <p:sp>
        <p:nvSpPr>
          <p:cNvPr id="180" name="Google Shape;180;p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7" name="Google Shape;187;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p>
          <a:p>
            <a:pPr marL="0" lvl="0" indent="0" algn="l" rtl="0">
              <a:lnSpc>
                <a:spcPct val="100000"/>
              </a:lnSpc>
              <a:spcBef>
                <a:spcPts val="0"/>
              </a:spcBef>
              <a:spcAft>
                <a:spcPts val="0"/>
              </a:spcAft>
              <a:buClr>
                <a:schemeClr val="dk1"/>
              </a:buClr>
              <a:buSzPts val="1400"/>
              <a:buFont typeface="Arial"/>
              <a:buNone/>
            </a:pPr>
            <a:endParaRPr/>
          </a:p>
          <a:p>
            <a:pPr marL="0" lvl="0" indent="0" algn="l" rtl="0">
              <a:lnSpc>
                <a:spcPct val="100000"/>
              </a:lnSpc>
              <a:spcBef>
                <a:spcPts val="0"/>
              </a:spcBef>
              <a:spcAft>
                <a:spcPts val="0"/>
              </a:spcAft>
              <a:buClr>
                <a:schemeClr val="dk1"/>
              </a:buClr>
              <a:buSzPts val="1400"/>
              <a:buFont typeface="Arial"/>
              <a:buNone/>
            </a:pPr>
            <a:endParaRPr/>
          </a:p>
        </p:txBody>
      </p:sp>
      <p:sp>
        <p:nvSpPr>
          <p:cNvPr id="196" name="Google Shape;196;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p>
          <a:p>
            <a:pPr marL="0" lvl="0" indent="0" algn="l" rtl="0">
              <a:lnSpc>
                <a:spcPct val="100000"/>
              </a:lnSpc>
              <a:spcBef>
                <a:spcPts val="0"/>
              </a:spcBef>
              <a:spcAft>
                <a:spcPts val="0"/>
              </a:spcAft>
              <a:buClr>
                <a:schemeClr val="dk1"/>
              </a:buClr>
              <a:buSzPts val="1400"/>
              <a:buFont typeface="Arial"/>
              <a:buNone/>
            </a:pPr>
            <a:endParaRPr/>
          </a:p>
          <a:p>
            <a:pPr marL="0" lvl="0" indent="0" algn="l" rtl="0">
              <a:lnSpc>
                <a:spcPct val="100000"/>
              </a:lnSpc>
              <a:spcBef>
                <a:spcPts val="0"/>
              </a:spcBef>
              <a:spcAft>
                <a:spcPts val="0"/>
              </a:spcAft>
              <a:buClr>
                <a:schemeClr val="dk1"/>
              </a:buClr>
              <a:buSzPts val="1400"/>
              <a:buFont typeface="Arial"/>
              <a:buNone/>
            </a:pPr>
            <a:endParaRPr/>
          </a:p>
        </p:txBody>
      </p:sp>
      <p:sp>
        <p:nvSpPr>
          <p:cNvPr id="202" name="Google Shape;202;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p>
        </p:txBody>
      </p:sp>
      <p:sp>
        <p:nvSpPr>
          <p:cNvPr id="212" name="Google Shape;212;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p>
        </p:txBody>
      </p:sp>
      <p:sp>
        <p:nvSpPr>
          <p:cNvPr id="222" name="Google Shape;222;p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3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p>
        </p:txBody>
      </p:sp>
      <p:sp>
        <p:nvSpPr>
          <p:cNvPr id="232" name="Google Shape;232;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p>
        </p:txBody>
      </p:sp>
      <p:sp>
        <p:nvSpPr>
          <p:cNvPr id="242" name="Google Shape;242;p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Picture with Caption">
  <p:cSld name="Two Picture with Caption">
    <p:spTree>
      <p:nvGrpSpPr>
        <p:cNvPr id="1" name="Shape 18"/>
        <p:cNvGrpSpPr/>
        <p:nvPr/>
      </p:nvGrpSpPr>
      <p:grpSpPr>
        <a:xfrm>
          <a:off x="0" y="0"/>
          <a:ext cx="0" cy="0"/>
          <a:chOff x="0" y="0"/>
          <a:chExt cx="0" cy="0"/>
        </a:xfrm>
      </p:grpSpPr>
      <p:sp>
        <p:nvSpPr>
          <p:cNvPr id="19" name="Google Shape;19;p38"/>
          <p:cNvSpPr>
            <a:spLocks noGrp="1"/>
          </p:cNvSpPr>
          <p:nvPr>
            <p:ph type="pic" idx="2"/>
          </p:nvPr>
        </p:nvSpPr>
        <p:spPr>
          <a:xfrm>
            <a:off x="4242275" y="641101"/>
            <a:ext cx="3702877" cy="5749461"/>
          </a:xfrm>
          <a:prstGeom prst="rect">
            <a:avLst/>
          </a:prstGeom>
          <a:solidFill>
            <a:srgbClr val="D8D8D8"/>
          </a:solidFill>
          <a:ln>
            <a:noFill/>
          </a:ln>
        </p:spPr>
      </p:sp>
      <p:sp>
        <p:nvSpPr>
          <p:cNvPr id="20" name="Google Shape;20;p38"/>
          <p:cNvSpPr>
            <a:spLocks noGrp="1"/>
          </p:cNvSpPr>
          <p:nvPr>
            <p:ph type="pic" idx="3"/>
          </p:nvPr>
        </p:nvSpPr>
        <p:spPr>
          <a:xfrm>
            <a:off x="8047164" y="641101"/>
            <a:ext cx="3702877" cy="5749461"/>
          </a:xfrm>
          <a:prstGeom prst="rect">
            <a:avLst/>
          </a:prstGeom>
          <a:solidFill>
            <a:srgbClr val="D8D8D8"/>
          </a:solidFill>
          <a:ln>
            <a:noFill/>
          </a:ln>
        </p:spPr>
      </p:sp>
      <p:sp>
        <p:nvSpPr>
          <p:cNvPr id="21" name="Google Shape;21;p38"/>
          <p:cNvSpPr txBox="1">
            <a:spLocks noGrp="1"/>
          </p:cNvSpPr>
          <p:nvPr>
            <p:ph type="title"/>
          </p:nvPr>
        </p:nvSpPr>
        <p:spPr>
          <a:xfrm>
            <a:off x="358529" y="457200"/>
            <a:ext cx="3790884" cy="1600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A25329"/>
              </a:buClr>
              <a:buSzPts val="2800"/>
              <a:buFont typeface="Gill Sans"/>
              <a:buNone/>
              <a:defRPr sz="2800">
                <a:solidFill>
                  <a:srgbClr val="A2532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8"/>
          <p:cNvSpPr txBox="1">
            <a:spLocks noGrp="1"/>
          </p:cNvSpPr>
          <p:nvPr>
            <p:ph type="body" idx="1"/>
          </p:nvPr>
        </p:nvSpPr>
        <p:spPr>
          <a:xfrm>
            <a:off x="358529" y="2057400"/>
            <a:ext cx="3790884" cy="3811588"/>
          </a:xfrm>
          <a:prstGeom prst="rect">
            <a:avLst/>
          </a:prstGeom>
          <a:noFill/>
          <a:ln>
            <a:noFill/>
          </a:ln>
        </p:spPr>
        <p:txBody>
          <a:bodyPr spcFirstLastPara="1" wrap="square" lIns="91425" tIns="45700" rIns="91425" bIns="45700" anchor="ctr" anchorCtr="0">
            <a:normAutofit/>
          </a:bodyPr>
          <a:lstStyle>
            <a:lvl1pPr marL="457200" lvl="0" indent="-322072" algn="l">
              <a:lnSpc>
                <a:spcPct val="90000"/>
              </a:lnSpc>
              <a:spcBef>
                <a:spcPts val="320"/>
              </a:spcBef>
              <a:spcAft>
                <a:spcPts val="0"/>
              </a:spcAft>
              <a:buSzPts val="1472"/>
              <a:buFont typeface="Noto Sans Symbols"/>
              <a:buChar char="▪"/>
              <a:defRPr sz="1600"/>
            </a:lvl1pPr>
            <a:lvl2pPr marL="914400" lvl="1" indent="-228600" algn="l">
              <a:lnSpc>
                <a:spcPct val="100000"/>
              </a:lnSpc>
              <a:spcBef>
                <a:spcPts val="600"/>
              </a:spcBef>
              <a:spcAft>
                <a:spcPts val="0"/>
              </a:spcAft>
              <a:buSzPts val="1288"/>
              <a:buNone/>
              <a:defRPr sz="1400"/>
            </a:lvl2pPr>
            <a:lvl3pPr marL="1371600" lvl="2" indent="-228600" algn="l">
              <a:lnSpc>
                <a:spcPct val="100000"/>
              </a:lnSpc>
              <a:spcBef>
                <a:spcPts val="600"/>
              </a:spcBef>
              <a:spcAft>
                <a:spcPts val="0"/>
              </a:spcAft>
              <a:buSzPts val="1104"/>
              <a:buNone/>
              <a:defRPr sz="1200"/>
            </a:lvl3pPr>
            <a:lvl4pPr marL="1828800" lvl="3" indent="-228600" algn="l">
              <a:lnSpc>
                <a:spcPct val="100000"/>
              </a:lnSpc>
              <a:spcBef>
                <a:spcPts val="600"/>
              </a:spcBef>
              <a:spcAft>
                <a:spcPts val="0"/>
              </a:spcAft>
              <a:buSzPts val="920"/>
              <a:buNone/>
              <a:defRPr sz="1000"/>
            </a:lvl4pPr>
            <a:lvl5pPr marL="2286000" lvl="4" indent="-228600" algn="l">
              <a:lnSpc>
                <a:spcPct val="100000"/>
              </a:lnSpc>
              <a:spcBef>
                <a:spcPts val="600"/>
              </a:spcBef>
              <a:spcAft>
                <a:spcPts val="0"/>
              </a:spcAft>
              <a:buSzPts val="920"/>
              <a:buNone/>
              <a:defRPr sz="1000"/>
            </a:lvl5pPr>
            <a:lvl6pPr marL="2743200" lvl="5" indent="-228600" algn="l">
              <a:lnSpc>
                <a:spcPct val="100000"/>
              </a:lnSpc>
              <a:spcBef>
                <a:spcPts val="600"/>
              </a:spcBef>
              <a:spcAft>
                <a:spcPts val="0"/>
              </a:spcAft>
              <a:buSzPts val="920"/>
              <a:buNone/>
              <a:defRPr sz="1000"/>
            </a:lvl6pPr>
            <a:lvl7pPr marL="3200400" lvl="6" indent="-228600" algn="l">
              <a:lnSpc>
                <a:spcPct val="100000"/>
              </a:lnSpc>
              <a:spcBef>
                <a:spcPts val="600"/>
              </a:spcBef>
              <a:spcAft>
                <a:spcPts val="0"/>
              </a:spcAft>
              <a:buSzPts val="920"/>
              <a:buNone/>
              <a:defRPr sz="1000"/>
            </a:lvl7pPr>
            <a:lvl8pPr marL="3657600" lvl="7" indent="-228600" algn="l">
              <a:lnSpc>
                <a:spcPct val="100000"/>
              </a:lnSpc>
              <a:spcBef>
                <a:spcPts val="600"/>
              </a:spcBef>
              <a:spcAft>
                <a:spcPts val="0"/>
              </a:spcAft>
              <a:buSzPts val="920"/>
              <a:buNone/>
              <a:defRPr sz="1000"/>
            </a:lvl8pPr>
            <a:lvl9pPr marL="4114800" lvl="8" indent="-228600" algn="l">
              <a:lnSpc>
                <a:spcPct val="100000"/>
              </a:lnSpc>
              <a:spcBef>
                <a:spcPts val="600"/>
              </a:spcBef>
              <a:spcAft>
                <a:spcPts val="600"/>
              </a:spcAft>
              <a:buSzPts val="920"/>
              <a:buNone/>
              <a:defRPr sz="1000"/>
            </a:lvl9pPr>
          </a:lstStyle>
          <a:p>
            <a:endParaRPr/>
          </a:p>
        </p:txBody>
      </p:sp>
      <p:sp>
        <p:nvSpPr>
          <p:cNvPr id="23" name="Google Shape;23;p38"/>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8"/>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25" name="Google Shape;25;p38"/>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2"/>
        <p:cNvGrpSpPr/>
        <p:nvPr/>
      </p:nvGrpSpPr>
      <p:grpSpPr>
        <a:xfrm>
          <a:off x="0" y="0"/>
          <a:ext cx="0" cy="0"/>
          <a:chOff x="0" y="0"/>
          <a:chExt cx="0" cy="0"/>
        </a:xfrm>
      </p:grpSpPr>
      <p:sp>
        <p:nvSpPr>
          <p:cNvPr id="93" name="Google Shape;93;p42"/>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42"/>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95" name="Google Shape;95;p42"/>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42"/>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7" name="Google Shape;97;p42"/>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2800"/>
              <a:buFont typeface="Gill Sans"/>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42"/>
          <p:cNvSpPr txBox="1">
            <a:spLocks noGrp="1"/>
          </p:cNvSpPr>
          <p:nvPr>
            <p:ph type="body" idx="1"/>
          </p:nvPr>
        </p:nvSpPr>
        <p:spPr>
          <a:xfrm>
            <a:off x="887219" y="2250892"/>
            <a:ext cx="5087075" cy="536005"/>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40"/>
              </a:spcBef>
              <a:spcAft>
                <a:spcPts val="0"/>
              </a:spcAft>
              <a:buSzPts val="2024"/>
              <a:buNone/>
              <a:defRPr sz="2200" b="0">
                <a:solidFill>
                  <a:schemeClr val="accent2"/>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99" name="Google Shape;99;p42"/>
          <p:cNvSpPr txBox="1">
            <a:spLocks noGrp="1"/>
          </p:cNvSpPr>
          <p:nvPr>
            <p:ph type="body" idx="2"/>
          </p:nvPr>
        </p:nvSpPr>
        <p:spPr>
          <a:xfrm>
            <a:off x="581194"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100" name="Google Shape;100;p42"/>
          <p:cNvSpPr txBox="1">
            <a:spLocks noGrp="1"/>
          </p:cNvSpPr>
          <p:nvPr>
            <p:ph type="body" idx="3"/>
          </p:nvPr>
        </p:nvSpPr>
        <p:spPr>
          <a:xfrm>
            <a:off x="6523735" y="2250892"/>
            <a:ext cx="5087073" cy="553373"/>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40"/>
              </a:spcBef>
              <a:spcAft>
                <a:spcPts val="0"/>
              </a:spcAft>
              <a:buSzPts val="2024"/>
              <a:buNone/>
              <a:defRPr sz="2200" b="0">
                <a:solidFill>
                  <a:schemeClr val="accent2"/>
                </a:solidFill>
              </a:defRPr>
            </a:lvl1pPr>
            <a:lvl2pPr marL="914400" lvl="1" indent="-228600" algn="l">
              <a:lnSpc>
                <a:spcPct val="100000"/>
              </a:lnSpc>
              <a:spcBef>
                <a:spcPts val="600"/>
              </a:spcBef>
              <a:spcAft>
                <a:spcPts val="0"/>
              </a:spcAft>
              <a:buSzPts val="1840"/>
              <a:buNone/>
              <a:defRPr sz="2000" b="1"/>
            </a:lvl2pPr>
            <a:lvl3pPr marL="1371600" lvl="2" indent="-228600" algn="l">
              <a:lnSpc>
                <a:spcPct val="100000"/>
              </a:lnSpc>
              <a:spcBef>
                <a:spcPts val="600"/>
              </a:spcBef>
              <a:spcAft>
                <a:spcPts val="0"/>
              </a:spcAft>
              <a:buSzPts val="1656"/>
              <a:buNone/>
              <a:defRPr sz="1800" b="1"/>
            </a:lvl3pPr>
            <a:lvl4pPr marL="1828800" lvl="3" indent="-228600" algn="l">
              <a:lnSpc>
                <a:spcPct val="100000"/>
              </a:lnSpc>
              <a:spcBef>
                <a:spcPts val="600"/>
              </a:spcBef>
              <a:spcAft>
                <a:spcPts val="0"/>
              </a:spcAft>
              <a:buSzPts val="1472"/>
              <a:buNone/>
              <a:defRPr sz="1600" b="1"/>
            </a:lvl4pPr>
            <a:lvl5pPr marL="2286000" lvl="4" indent="-228600" algn="l">
              <a:lnSpc>
                <a:spcPct val="100000"/>
              </a:lnSpc>
              <a:spcBef>
                <a:spcPts val="600"/>
              </a:spcBef>
              <a:spcAft>
                <a:spcPts val="0"/>
              </a:spcAft>
              <a:buSzPts val="1472"/>
              <a:buNone/>
              <a:defRPr sz="1600" b="1"/>
            </a:lvl5pPr>
            <a:lvl6pPr marL="2743200" lvl="5" indent="-228600" algn="l">
              <a:lnSpc>
                <a:spcPct val="100000"/>
              </a:lnSpc>
              <a:spcBef>
                <a:spcPts val="600"/>
              </a:spcBef>
              <a:spcAft>
                <a:spcPts val="0"/>
              </a:spcAft>
              <a:buSzPts val="1472"/>
              <a:buNone/>
              <a:defRPr sz="1600" b="1"/>
            </a:lvl6pPr>
            <a:lvl7pPr marL="3200400" lvl="6" indent="-228600" algn="l">
              <a:lnSpc>
                <a:spcPct val="100000"/>
              </a:lnSpc>
              <a:spcBef>
                <a:spcPts val="600"/>
              </a:spcBef>
              <a:spcAft>
                <a:spcPts val="0"/>
              </a:spcAft>
              <a:buSzPts val="1472"/>
              <a:buNone/>
              <a:defRPr sz="1600" b="1"/>
            </a:lvl7pPr>
            <a:lvl8pPr marL="3657600" lvl="7" indent="-228600" algn="l">
              <a:lnSpc>
                <a:spcPct val="100000"/>
              </a:lnSpc>
              <a:spcBef>
                <a:spcPts val="600"/>
              </a:spcBef>
              <a:spcAft>
                <a:spcPts val="0"/>
              </a:spcAft>
              <a:buSzPts val="1472"/>
              <a:buNone/>
              <a:defRPr sz="1600" b="1"/>
            </a:lvl8pPr>
            <a:lvl9pPr marL="4114800" lvl="8" indent="-228600" algn="l">
              <a:lnSpc>
                <a:spcPct val="100000"/>
              </a:lnSpc>
              <a:spcBef>
                <a:spcPts val="600"/>
              </a:spcBef>
              <a:spcAft>
                <a:spcPts val="600"/>
              </a:spcAft>
              <a:buSzPts val="1472"/>
              <a:buNone/>
              <a:defRPr sz="1600" b="1"/>
            </a:lvl9pPr>
          </a:lstStyle>
          <a:p>
            <a:endParaRPr/>
          </a:p>
        </p:txBody>
      </p:sp>
      <p:sp>
        <p:nvSpPr>
          <p:cNvPr id="101" name="Google Shape;101;p42"/>
          <p:cNvSpPr txBox="1">
            <a:spLocks noGrp="1"/>
          </p:cNvSpPr>
          <p:nvPr>
            <p:ph type="body" idx="4"/>
          </p:nvPr>
        </p:nvSpPr>
        <p:spPr>
          <a:xfrm>
            <a:off x="6217709" y="2926052"/>
            <a:ext cx="5393100" cy="2934999"/>
          </a:xfrm>
          <a:prstGeom prst="rect">
            <a:avLst/>
          </a:prstGeom>
          <a:noFill/>
          <a:ln>
            <a:noFill/>
          </a:ln>
        </p:spPr>
        <p:txBody>
          <a:bodyPr spcFirstLastPara="1" wrap="square" lIns="91425" tIns="45700" rIns="91425" bIns="45700" anchor="t"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Picture with Caption_1" type="picTx">
  <p:cSld name="PICTURE_WITH_CAPTION_TEXT">
    <p:spTree>
      <p:nvGrpSpPr>
        <p:cNvPr id="1" name="Shape 102"/>
        <p:cNvGrpSpPr/>
        <p:nvPr/>
      </p:nvGrpSpPr>
      <p:grpSpPr>
        <a:xfrm>
          <a:off x="0" y="0"/>
          <a:ext cx="0" cy="0"/>
          <a:chOff x="0" y="0"/>
          <a:chExt cx="0" cy="0"/>
        </a:xfrm>
      </p:grpSpPr>
      <p:sp>
        <p:nvSpPr>
          <p:cNvPr id="103" name="Google Shape;103;p44"/>
          <p:cNvSpPr txBox="1">
            <a:spLocks noGrp="1"/>
          </p:cNvSpPr>
          <p:nvPr>
            <p:ph type="body" idx="1"/>
          </p:nvPr>
        </p:nvSpPr>
        <p:spPr>
          <a:xfrm>
            <a:off x="8119868" y="5356067"/>
            <a:ext cx="3625595" cy="1000782"/>
          </a:xfrm>
          <a:prstGeom prst="rect">
            <a:avLst/>
          </a:prstGeom>
          <a:solidFill>
            <a:srgbClr val="465359"/>
          </a:solidFill>
          <a:ln>
            <a:noFill/>
          </a:ln>
        </p:spPr>
        <p:txBody>
          <a:bodyPr spcFirstLastPara="1" wrap="square" lIns="91425" tIns="0" rIns="91425" bIns="0" anchor="ctr" anchorCtr="0">
            <a:normAutofit/>
          </a:bodyPr>
          <a:lstStyle>
            <a:lvl1pPr marL="457200" lvl="0" indent="-228600" algn="ctr">
              <a:lnSpc>
                <a:spcPct val="100000"/>
              </a:lnSpc>
              <a:spcBef>
                <a:spcPts val="0"/>
              </a:spcBef>
              <a:spcAft>
                <a:spcPts val="0"/>
              </a:spcAft>
              <a:buSzPts val="1656"/>
              <a:buNone/>
              <a:defRPr sz="1800">
                <a:solidFill>
                  <a:srgbClr val="FFFFFF"/>
                </a:solidFill>
              </a:defRPr>
            </a:lvl1pPr>
            <a:lvl2pPr marL="914400" lvl="1" indent="-228600" algn="l">
              <a:lnSpc>
                <a:spcPct val="100000"/>
              </a:lnSpc>
              <a:spcBef>
                <a:spcPts val="600"/>
              </a:spcBef>
              <a:spcAft>
                <a:spcPts val="0"/>
              </a:spcAft>
              <a:buSzPts val="1104"/>
              <a:buNone/>
              <a:defRPr sz="12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
        <p:nvSpPr>
          <p:cNvPr id="104" name="Google Shape;104;p44"/>
          <p:cNvSpPr txBox="1">
            <a:spLocks noGrp="1"/>
          </p:cNvSpPr>
          <p:nvPr>
            <p:ph type="title"/>
          </p:nvPr>
        </p:nvSpPr>
        <p:spPr>
          <a:xfrm>
            <a:off x="8119869" y="453642"/>
            <a:ext cx="3625595" cy="4826023"/>
          </a:xfrm>
          <a:prstGeom prst="rect">
            <a:avLst/>
          </a:prstGeom>
          <a:solidFill>
            <a:schemeClr val="accent1"/>
          </a:solidFill>
          <a:ln>
            <a:noFill/>
          </a:ln>
        </p:spPr>
        <p:txBody>
          <a:bodyPr spcFirstLastPara="1" wrap="square" lIns="91425" tIns="0" rIns="91425" bIns="0" anchor="ctr" anchorCtr="0">
            <a:noAutofit/>
          </a:bodyPr>
          <a:lstStyle>
            <a:lvl1pPr lvl="0" algn="ctr">
              <a:lnSpc>
                <a:spcPct val="100000"/>
              </a:lnSpc>
              <a:spcBef>
                <a:spcPts val="0"/>
              </a:spcBef>
              <a:spcAft>
                <a:spcPts val="0"/>
              </a:spcAft>
              <a:buClr>
                <a:srgbClr val="FFFFFF"/>
              </a:buClr>
              <a:buSzPts val="3600"/>
              <a:buFont typeface="Gill Sans"/>
              <a:buNone/>
              <a:defRPr sz="3600" b="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44"/>
          <p:cNvSpPr>
            <a:spLocks noGrp="1"/>
          </p:cNvSpPr>
          <p:nvPr>
            <p:ph type="pic" idx="2"/>
          </p:nvPr>
        </p:nvSpPr>
        <p:spPr>
          <a:xfrm>
            <a:off x="439766" y="453642"/>
            <a:ext cx="7602421" cy="5903207"/>
          </a:xfrm>
          <a:prstGeom prst="rect">
            <a:avLst/>
          </a:prstGeom>
          <a:solidFill>
            <a:srgbClr val="D8D8D8"/>
          </a:solidFill>
          <a:ln>
            <a:noFill/>
          </a:ln>
        </p:spPr>
      </p:sp>
      <p:sp>
        <p:nvSpPr>
          <p:cNvPr id="106" name="Google Shape;106;p44"/>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44"/>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44"/>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9"/>
        <p:cNvGrpSpPr/>
        <p:nvPr/>
      </p:nvGrpSpPr>
      <p:grpSpPr>
        <a:xfrm>
          <a:off x="0" y="0"/>
          <a:ext cx="0" cy="0"/>
          <a:chOff x="0" y="0"/>
          <a:chExt cx="0" cy="0"/>
        </a:xfrm>
      </p:grpSpPr>
      <p:sp>
        <p:nvSpPr>
          <p:cNvPr id="110" name="Google Shape;110;p45"/>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45"/>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12" name="Google Shape;112;p45"/>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45"/>
          <p:cNvSpPr/>
          <p:nvPr/>
        </p:nvSpPr>
        <p:spPr>
          <a:xfrm>
            <a:off x="440286" y="614407"/>
            <a:ext cx="11309338" cy="1189298"/>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p45"/>
          <p:cNvSpPr txBox="1">
            <a:spLocks noGrp="1"/>
          </p:cNvSpPr>
          <p:nvPr>
            <p:ph type="title"/>
          </p:nvPr>
        </p:nvSpPr>
        <p:spPr>
          <a:xfrm>
            <a:off x="581192" y="702156"/>
            <a:ext cx="11029616" cy="10138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2800"/>
              <a:buFont typeface="Gill Sans"/>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45"/>
          <p:cNvSpPr txBox="1">
            <a:spLocks noGrp="1"/>
          </p:cNvSpPr>
          <p:nvPr>
            <p:ph type="body" idx="1"/>
          </p:nvPr>
        </p:nvSpPr>
        <p:spPr>
          <a:xfrm>
            <a:off x="581192" y="2180496"/>
            <a:ext cx="11029615" cy="3678303"/>
          </a:xfrm>
          <a:prstGeom prst="rect">
            <a:avLst/>
          </a:prstGeom>
          <a:noFill/>
          <a:ln>
            <a:noFill/>
          </a:ln>
        </p:spPr>
        <p:txBody>
          <a:bodyPr spcFirstLastPara="1" wrap="square" lIns="91425" tIns="45700" rIns="91425" bIns="45700" anchor="ctr"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16"/>
        <p:cNvGrpSpPr/>
        <p:nvPr/>
      </p:nvGrpSpPr>
      <p:grpSpPr>
        <a:xfrm>
          <a:off x="0" y="0"/>
          <a:ext cx="0" cy="0"/>
          <a:chOff x="0" y="0"/>
          <a:chExt cx="0" cy="0"/>
        </a:xfrm>
      </p:grpSpPr>
      <p:sp>
        <p:nvSpPr>
          <p:cNvPr id="117" name="Google Shape;117;p46"/>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46"/>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46"/>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46"/>
          <p:cNvSpPr/>
          <p:nvPr/>
        </p:nvSpPr>
        <p:spPr>
          <a:xfrm>
            <a:off x="440683"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p46"/>
          <p:cNvSpPr txBox="1">
            <a:spLocks noGrp="1"/>
          </p:cNvSpPr>
          <p:nvPr>
            <p:ph type="title"/>
          </p:nvPr>
        </p:nvSpPr>
        <p:spPr>
          <a:xfrm>
            <a:off x="575894"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2800"/>
              <a:buFont typeface="Gill Sans"/>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2"/>
        <p:cNvGrpSpPr/>
        <p:nvPr/>
      </p:nvGrpSpPr>
      <p:grpSpPr>
        <a:xfrm>
          <a:off x="0" y="0"/>
          <a:ext cx="0" cy="0"/>
          <a:chOff x="0" y="0"/>
          <a:chExt cx="0" cy="0"/>
        </a:xfrm>
      </p:grpSpPr>
      <p:sp>
        <p:nvSpPr>
          <p:cNvPr id="123" name="Google Shape;123;p51"/>
          <p:cNvSpPr/>
          <p:nvPr/>
        </p:nvSpPr>
        <p:spPr>
          <a:xfrm>
            <a:off x="446534" y="3085764"/>
            <a:ext cx="11298932" cy="3338149"/>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4" name="Google Shape;124;p51"/>
          <p:cNvSpPr txBox="1">
            <a:spLocks noGrp="1"/>
          </p:cNvSpPr>
          <p:nvPr>
            <p:ph type="ctrTitle"/>
          </p:nvPr>
        </p:nvSpPr>
        <p:spPr>
          <a:xfrm>
            <a:off x="581191" y="1020431"/>
            <a:ext cx="10993549" cy="1475013"/>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3F3F3F"/>
              </a:buClr>
              <a:buSzPts val="3600"/>
              <a:buFont typeface="Gill Sans"/>
              <a:buNone/>
              <a:defRPr sz="3600">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51"/>
          <p:cNvSpPr txBox="1">
            <a:spLocks noGrp="1"/>
          </p:cNvSpPr>
          <p:nvPr>
            <p:ph type="subTitle" idx="1"/>
          </p:nvPr>
        </p:nvSpPr>
        <p:spPr>
          <a:xfrm>
            <a:off x="581194" y="2495445"/>
            <a:ext cx="10993546" cy="590321"/>
          </a:xfrm>
          <a:prstGeom prst="rect">
            <a:avLst/>
          </a:prstGeom>
          <a:noFill/>
          <a:ln>
            <a:noFill/>
          </a:ln>
        </p:spPr>
        <p:txBody>
          <a:bodyPr spcFirstLastPara="1" wrap="square" lIns="91425" tIns="45700" rIns="91425" bIns="45700" anchor="t" anchorCtr="0">
            <a:normAutofit/>
          </a:bodyPr>
          <a:lstStyle>
            <a:lvl1pPr lvl="0" algn="l">
              <a:lnSpc>
                <a:spcPct val="100000"/>
              </a:lnSpc>
              <a:spcBef>
                <a:spcPts val="320"/>
              </a:spcBef>
              <a:spcAft>
                <a:spcPts val="0"/>
              </a:spcAft>
              <a:buSzPts val="1472"/>
              <a:buNone/>
              <a:defRPr sz="1600" cap="none">
                <a:solidFill>
                  <a:schemeClr val="accent1"/>
                </a:solidFill>
              </a:defRPr>
            </a:lvl1pPr>
            <a:lvl2pPr lvl="1" algn="ctr">
              <a:lnSpc>
                <a:spcPct val="100000"/>
              </a:lnSpc>
              <a:spcBef>
                <a:spcPts val="600"/>
              </a:spcBef>
              <a:spcAft>
                <a:spcPts val="0"/>
              </a:spcAft>
              <a:buSzPts val="1472"/>
              <a:buNone/>
              <a:defRPr>
                <a:solidFill>
                  <a:srgbClr val="888888"/>
                </a:solidFill>
              </a:defRPr>
            </a:lvl2pPr>
            <a:lvl3pPr lvl="2" algn="ctr">
              <a:lnSpc>
                <a:spcPct val="100000"/>
              </a:lnSpc>
              <a:spcBef>
                <a:spcPts val="600"/>
              </a:spcBef>
              <a:spcAft>
                <a:spcPts val="0"/>
              </a:spcAft>
              <a:buSzPts val="1288"/>
              <a:buNone/>
              <a:defRPr>
                <a:solidFill>
                  <a:srgbClr val="888888"/>
                </a:solidFill>
              </a:defRPr>
            </a:lvl3pPr>
            <a:lvl4pPr lvl="3" algn="ctr">
              <a:lnSpc>
                <a:spcPct val="100000"/>
              </a:lnSpc>
              <a:spcBef>
                <a:spcPts val="600"/>
              </a:spcBef>
              <a:spcAft>
                <a:spcPts val="0"/>
              </a:spcAft>
              <a:buSzPts val="1104"/>
              <a:buNone/>
              <a:defRPr>
                <a:solidFill>
                  <a:srgbClr val="888888"/>
                </a:solidFill>
              </a:defRPr>
            </a:lvl4pPr>
            <a:lvl5pPr lvl="4" algn="ctr">
              <a:lnSpc>
                <a:spcPct val="100000"/>
              </a:lnSpc>
              <a:spcBef>
                <a:spcPts val="600"/>
              </a:spcBef>
              <a:spcAft>
                <a:spcPts val="0"/>
              </a:spcAft>
              <a:buSzPts val="1104"/>
              <a:buNone/>
              <a:defRPr>
                <a:solidFill>
                  <a:srgbClr val="888888"/>
                </a:solidFill>
              </a:defRPr>
            </a:lvl5pPr>
            <a:lvl6pPr lvl="5" algn="ctr">
              <a:lnSpc>
                <a:spcPct val="100000"/>
              </a:lnSpc>
              <a:spcBef>
                <a:spcPts val="600"/>
              </a:spcBef>
              <a:spcAft>
                <a:spcPts val="0"/>
              </a:spcAft>
              <a:buSzPts val="1104"/>
              <a:buNone/>
              <a:defRPr>
                <a:solidFill>
                  <a:srgbClr val="888888"/>
                </a:solidFill>
              </a:defRPr>
            </a:lvl6pPr>
            <a:lvl7pPr lvl="6" algn="ctr">
              <a:lnSpc>
                <a:spcPct val="100000"/>
              </a:lnSpc>
              <a:spcBef>
                <a:spcPts val="600"/>
              </a:spcBef>
              <a:spcAft>
                <a:spcPts val="0"/>
              </a:spcAft>
              <a:buSzPts val="1104"/>
              <a:buNone/>
              <a:defRPr>
                <a:solidFill>
                  <a:srgbClr val="888888"/>
                </a:solidFill>
              </a:defRPr>
            </a:lvl7pPr>
            <a:lvl8pPr lvl="7" algn="ctr">
              <a:lnSpc>
                <a:spcPct val="100000"/>
              </a:lnSpc>
              <a:spcBef>
                <a:spcPts val="600"/>
              </a:spcBef>
              <a:spcAft>
                <a:spcPts val="0"/>
              </a:spcAft>
              <a:buSzPts val="1104"/>
              <a:buNone/>
              <a:defRPr>
                <a:solidFill>
                  <a:srgbClr val="888888"/>
                </a:solidFill>
              </a:defRPr>
            </a:lvl8pPr>
            <a:lvl9pPr lvl="8" algn="ctr">
              <a:lnSpc>
                <a:spcPct val="100000"/>
              </a:lnSpc>
              <a:spcBef>
                <a:spcPts val="600"/>
              </a:spcBef>
              <a:spcAft>
                <a:spcPts val="600"/>
              </a:spcAft>
              <a:buSzPts val="1104"/>
              <a:buNone/>
              <a:defRPr>
                <a:solidFill>
                  <a:srgbClr val="888888"/>
                </a:solidFill>
              </a:defRPr>
            </a:lvl9pPr>
          </a:lstStyle>
          <a:p>
            <a:endParaRPr/>
          </a:p>
        </p:txBody>
      </p:sp>
      <p:sp>
        <p:nvSpPr>
          <p:cNvPr id="126" name="Google Shape;126;p51"/>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51"/>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28" name="Google Shape;128;p51"/>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9"/>
        <p:cNvGrpSpPr/>
        <p:nvPr/>
      </p:nvGrpSpPr>
      <p:grpSpPr>
        <a:xfrm>
          <a:off x="0" y="0"/>
          <a:ext cx="0" cy="0"/>
          <a:chOff x="0" y="0"/>
          <a:chExt cx="0" cy="0"/>
        </a:xfrm>
      </p:grpSpPr>
      <p:sp>
        <p:nvSpPr>
          <p:cNvPr id="130" name="Google Shape;130;p52"/>
          <p:cNvSpPr/>
          <p:nvPr/>
        </p:nvSpPr>
        <p:spPr>
          <a:xfrm>
            <a:off x="447817" y="5141974"/>
            <a:ext cx="11290860" cy="125882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52"/>
          <p:cNvSpPr txBox="1">
            <a:spLocks noGrp="1"/>
          </p:cNvSpPr>
          <p:nvPr>
            <p:ph type="title"/>
          </p:nvPr>
        </p:nvSpPr>
        <p:spPr>
          <a:xfrm>
            <a:off x="581193" y="3043910"/>
            <a:ext cx="11029615" cy="1497507"/>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3600"/>
              <a:buFont typeface="Gill Sans"/>
              <a:buNone/>
              <a:defRPr sz="3600" b="0" cap="none">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2" name="Google Shape;132;p52"/>
          <p:cNvSpPr txBox="1">
            <a:spLocks noGrp="1"/>
          </p:cNvSpPr>
          <p:nvPr>
            <p:ph type="body" idx="1"/>
          </p:nvPr>
        </p:nvSpPr>
        <p:spPr>
          <a:xfrm>
            <a:off x="581192" y="4541417"/>
            <a:ext cx="11029615" cy="600556"/>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60"/>
              </a:spcBef>
              <a:spcAft>
                <a:spcPts val="0"/>
              </a:spcAft>
              <a:buSzPts val="1656"/>
              <a:buNone/>
              <a:defRPr sz="1800" cap="none">
                <a:solidFill>
                  <a:schemeClr val="accent2"/>
                </a:solidFill>
              </a:defRPr>
            </a:lvl1pPr>
            <a:lvl2pPr marL="914400" lvl="1" indent="-228600" algn="l">
              <a:lnSpc>
                <a:spcPct val="100000"/>
              </a:lnSpc>
              <a:spcBef>
                <a:spcPts val="600"/>
              </a:spcBef>
              <a:spcAft>
                <a:spcPts val="0"/>
              </a:spcAft>
              <a:buSzPts val="1656"/>
              <a:buNone/>
              <a:defRPr sz="1800">
                <a:solidFill>
                  <a:srgbClr val="888888"/>
                </a:solidFill>
              </a:defRPr>
            </a:lvl2pPr>
            <a:lvl3pPr marL="1371600" lvl="2" indent="-228600" algn="l">
              <a:lnSpc>
                <a:spcPct val="100000"/>
              </a:lnSpc>
              <a:spcBef>
                <a:spcPts val="600"/>
              </a:spcBef>
              <a:spcAft>
                <a:spcPts val="0"/>
              </a:spcAft>
              <a:buSzPts val="1472"/>
              <a:buNone/>
              <a:defRPr sz="1600">
                <a:solidFill>
                  <a:srgbClr val="888888"/>
                </a:solidFill>
              </a:defRPr>
            </a:lvl3pPr>
            <a:lvl4pPr marL="1828800" lvl="3" indent="-228600" algn="l">
              <a:lnSpc>
                <a:spcPct val="100000"/>
              </a:lnSpc>
              <a:spcBef>
                <a:spcPts val="600"/>
              </a:spcBef>
              <a:spcAft>
                <a:spcPts val="0"/>
              </a:spcAft>
              <a:buSzPts val="1288"/>
              <a:buNone/>
              <a:defRPr sz="1400">
                <a:solidFill>
                  <a:srgbClr val="888888"/>
                </a:solidFill>
              </a:defRPr>
            </a:lvl4pPr>
            <a:lvl5pPr marL="2286000" lvl="4" indent="-228600" algn="l">
              <a:lnSpc>
                <a:spcPct val="100000"/>
              </a:lnSpc>
              <a:spcBef>
                <a:spcPts val="600"/>
              </a:spcBef>
              <a:spcAft>
                <a:spcPts val="0"/>
              </a:spcAft>
              <a:buSzPts val="1288"/>
              <a:buNone/>
              <a:defRPr sz="1400">
                <a:solidFill>
                  <a:srgbClr val="888888"/>
                </a:solidFill>
              </a:defRPr>
            </a:lvl5pPr>
            <a:lvl6pPr marL="2743200" lvl="5" indent="-228600" algn="l">
              <a:lnSpc>
                <a:spcPct val="100000"/>
              </a:lnSpc>
              <a:spcBef>
                <a:spcPts val="600"/>
              </a:spcBef>
              <a:spcAft>
                <a:spcPts val="0"/>
              </a:spcAft>
              <a:buSzPts val="1288"/>
              <a:buNone/>
              <a:defRPr sz="1400">
                <a:solidFill>
                  <a:srgbClr val="888888"/>
                </a:solidFill>
              </a:defRPr>
            </a:lvl6pPr>
            <a:lvl7pPr marL="3200400" lvl="6" indent="-228600" algn="l">
              <a:lnSpc>
                <a:spcPct val="100000"/>
              </a:lnSpc>
              <a:spcBef>
                <a:spcPts val="600"/>
              </a:spcBef>
              <a:spcAft>
                <a:spcPts val="0"/>
              </a:spcAft>
              <a:buSzPts val="1288"/>
              <a:buNone/>
              <a:defRPr sz="1400">
                <a:solidFill>
                  <a:srgbClr val="888888"/>
                </a:solidFill>
              </a:defRPr>
            </a:lvl7pPr>
            <a:lvl8pPr marL="3657600" lvl="7" indent="-228600" algn="l">
              <a:lnSpc>
                <a:spcPct val="100000"/>
              </a:lnSpc>
              <a:spcBef>
                <a:spcPts val="600"/>
              </a:spcBef>
              <a:spcAft>
                <a:spcPts val="0"/>
              </a:spcAft>
              <a:buSzPts val="1288"/>
              <a:buNone/>
              <a:defRPr sz="1400">
                <a:solidFill>
                  <a:srgbClr val="888888"/>
                </a:solidFill>
              </a:defRPr>
            </a:lvl8pPr>
            <a:lvl9pPr marL="4114800" lvl="8" indent="-228600" algn="l">
              <a:lnSpc>
                <a:spcPct val="100000"/>
              </a:lnSpc>
              <a:spcBef>
                <a:spcPts val="600"/>
              </a:spcBef>
              <a:spcAft>
                <a:spcPts val="600"/>
              </a:spcAft>
              <a:buSzPts val="1288"/>
              <a:buNone/>
              <a:defRPr sz="1400">
                <a:solidFill>
                  <a:srgbClr val="888888"/>
                </a:solidFill>
              </a:defRPr>
            </a:lvl9pPr>
          </a:lstStyle>
          <a:p>
            <a:endParaRPr/>
          </a:p>
        </p:txBody>
      </p:sp>
      <p:sp>
        <p:nvSpPr>
          <p:cNvPr id="133" name="Google Shape;133;p52"/>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solidFill>
                  <a:srgbClr val="DA946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52"/>
          <p:cNvSpPr txBox="1">
            <a:spLocks noGrp="1"/>
          </p:cNvSpPr>
          <p:nvPr>
            <p:ph type="ftr" idx="11"/>
          </p:nvPr>
        </p:nvSpPr>
        <p:spPr>
          <a:xfrm>
            <a:off x="484940" y="6423914"/>
            <a:ext cx="691721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rgbClr val="DA946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5" name="Google Shape;135;p52"/>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DA946F"/>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136"/>
        <p:cNvGrpSpPr/>
        <p:nvPr/>
      </p:nvGrpSpPr>
      <p:grpSpPr>
        <a:xfrm>
          <a:off x="0" y="0"/>
          <a:ext cx="0" cy="0"/>
          <a:chOff x="0" y="0"/>
          <a:chExt cx="0" cy="0"/>
        </a:xfrm>
      </p:grpSpPr>
      <p:sp>
        <p:nvSpPr>
          <p:cNvPr id="137" name="Google Shape;137;p53"/>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53"/>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39" name="Google Shape;139;p53"/>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53"/>
          <p:cNvSpPr/>
          <p:nvPr/>
        </p:nvSpPr>
        <p:spPr>
          <a:xfrm>
            <a:off x="447817" y="5141973"/>
            <a:ext cx="11298200" cy="1274702"/>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53"/>
          <p:cNvSpPr txBox="1">
            <a:spLocks noGrp="1"/>
          </p:cNvSpPr>
          <p:nvPr>
            <p:ph type="title"/>
          </p:nvPr>
        </p:nvSpPr>
        <p:spPr>
          <a:xfrm>
            <a:off x="581192" y="5262296"/>
            <a:ext cx="4909445" cy="689514"/>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6C371B"/>
              </a:buClr>
              <a:buSzPts val="2000"/>
              <a:buFont typeface="Gill Sans"/>
              <a:buNone/>
              <a:defRPr sz="2000" b="0">
                <a:solidFill>
                  <a:srgbClr val="6C371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53"/>
          <p:cNvSpPr txBox="1">
            <a:spLocks noGrp="1"/>
          </p:cNvSpPr>
          <p:nvPr>
            <p:ph type="body" idx="1"/>
          </p:nvPr>
        </p:nvSpPr>
        <p:spPr>
          <a:xfrm>
            <a:off x="447816" y="601200"/>
            <a:ext cx="11292840" cy="4204800"/>
          </a:xfrm>
          <a:prstGeom prst="rect">
            <a:avLst/>
          </a:prstGeom>
          <a:noFill/>
          <a:ln>
            <a:noFill/>
          </a:ln>
        </p:spPr>
        <p:txBody>
          <a:bodyPr spcFirstLastPara="1" wrap="square" lIns="91425" tIns="45700" rIns="91425" bIns="45700" anchor="ctr" anchorCtr="0">
            <a:normAutofit/>
          </a:bodyPr>
          <a:lstStyle>
            <a:lvl1pPr marL="457200" lvl="0" indent="-345440" algn="l">
              <a:lnSpc>
                <a:spcPct val="100000"/>
              </a:lnSpc>
              <a:spcBef>
                <a:spcPts val="400"/>
              </a:spcBef>
              <a:spcAft>
                <a:spcPts val="0"/>
              </a:spcAft>
              <a:buSzPts val="1840"/>
              <a:buChar char="◼"/>
              <a:defRPr sz="2000">
                <a:solidFill>
                  <a:schemeClr val="dk2"/>
                </a:solidFill>
              </a:defRPr>
            </a:lvl1pPr>
            <a:lvl2pPr marL="914400" lvl="1" indent="-333756" algn="l">
              <a:lnSpc>
                <a:spcPct val="100000"/>
              </a:lnSpc>
              <a:spcBef>
                <a:spcPts val="600"/>
              </a:spcBef>
              <a:spcAft>
                <a:spcPts val="0"/>
              </a:spcAft>
              <a:buSzPts val="1656"/>
              <a:buChar char="◼"/>
              <a:defRPr sz="1800">
                <a:solidFill>
                  <a:schemeClr val="dk2"/>
                </a:solidFill>
              </a:defRPr>
            </a:lvl2pPr>
            <a:lvl3pPr marL="1371600" lvl="2" indent="-322072" algn="l">
              <a:lnSpc>
                <a:spcPct val="100000"/>
              </a:lnSpc>
              <a:spcBef>
                <a:spcPts val="600"/>
              </a:spcBef>
              <a:spcAft>
                <a:spcPts val="0"/>
              </a:spcAft>
              <a:buSzPts val="1472"/>
              <a:buChar char="◼"/>
              <a:defRPr sz="1600">
                <a:solidFill>
                  <a:schemeClr val="dk2"/>
                </a:solidFill>
              </a:defRPr>
            </a:lvl3pPr>
            <a:lvl4pPr marL="1828800" lvl="3" indent="-310388" algn="l">
              <a:lnSpc>
                <a:spcPct val="100000"/>
              </a:lnSpc>
              <a:spcBef>
                <a:spcPts val="600"/>
              </a:spcBef>
              <a:spcAft>
                <a:spcPts val="0"/>
              </a:spcAft>
              <a:buSzPts val="1288"/>
              <a:buChar char="◼"/>
              <a:defRPr sz="1400">
                <a:solidFill>
                  <a:schemeClr val="dk2"/>
                </a:solidFill>
              </a:defRPr>
            </a:lvl4pPr>
            <a:lvl5pPr marL="2286000" lvl="4" indent="-310388" algn="l">
              <a:lnSpc>
                <a:spcPct val="100000"/>
              </a:lnSpc>
              <a:spcBef>
                <a:spcPts val="600"/>
              </a:spcBef>
              <a:spcAft>
                <a:spcPts val="0"/>
              </a:spcAft>
              <a:buSzPts val="1288"/>
              <a:buChar char="◼"/>
              <a:defRPr sz="1400">
                <a:solidFill>
                  <a:schemeClr val="dk2"/>
                </a:solidFill>
              </a:defRPr>
            </a:lvl5pPr>
            <a:lvl6pPr marL="2743200" lvl="5" indent="-310388" algn="l">
              <a:lnSpc>
                <a:spcPct val="100000"/>
              </a:lnSpc>
              <a:spcBef>
                <a:spcPts val="600"/>
              </a:spcBef>
              <a:spcAft>
                <a:spcPts val="0"/>
              </a:spcAft>
              <a:buSzPts val="1288"/>
              <a:buChar char="◼"/>
              <a:defRPr sz="1400">
                <a:solidFill>
                  <a:schemeClr val="dk2"/>
                </a:solidFill>
              </a:defRPr>
            </a:lvl6pPr>
            <a:lvl7pPr marL="3200400" lvl="6" indent="-310388" algn="l">
              <a:lnSpc>
                <a:spcPct val="100000"/>
              </a:lnSpc>
              <a:spcBef>
                <a:spcPts val="600"/>
              </a:spcBef>
              <a:spcAft>
                <a:spcPts val="0"/>
              </a:spcAft>
              <a:buSzPts val="1288"/>
              <a:buChar char="◼"/>
              <a:defRPr sz="1400">
                <a:solidFill>
                  <a:schemeClr val="dk2"/>
                </a:solidFill>
              </a:defRPr>
            </a:lvl7pPr>
            <a:lvl8pPr marL="3657600" lvl="7" indent="-310388" algn="l">
              <a:lnSpc>
                <a:spcPct val="100000"/>
              </a:lnSpc>
              <a:spcBef>
                <a:spcPts val="600"/>
              </a:spcBef>
              <a:spcAft>
                <a:spcPts val="0"/>
              </a:spcAft>
              <a:buSzPts val="1288"/>
              <a:buChar char="◼"/>
              <a:defRPr sz="1400">
                <a:solidFill>
                  <a:schemeClr val="dk2"/>
                </a:solidFill>
              </a:defRPr>
            </a:lvl8pPr>
            <a:lvl9pPr marL="4114800" lvl="8" indent="-310388" algn="l">
              <a:lnSpc>
                <a:spcPct val="100000"/>
              </a:lnSpc>
              <a:spcBef>
                <a:spcPts val="600"/>
              </a:spcBef>
              <a:spcAft>
                <a:spcPts val="600"/>
              </a:spcAft>
              <a:buSzPts val="1288"/>
              <a:buChar char="◼"/>
              <a:defRPr sz="1400">
                <a:solidFill>
                  <a:schemeClr val="dk2"/>
                </a:solidFill>
              </a:defRPr>
            </a:lvl9pPr>
          </a:lstStyle>
          <a:p>
            <a:endParaRPr/>
          </a:p>
        </p:txBody>
      </p:sp>
      <p:sp>
        <p:nvSpPr>
          <p:cNvPr id="143" name="Google Shape;143;p53"/>
          <p:cNvSpPr txBox="1">
            <a:spLocks noGrp="1"/>
          </p:cNvSpPr>
          <p:nvPr>
            <p:ph type="body" idx="2"/>
          </p:nvPr>
        </p:nvSpPr>
        <p:spPr>
          <a:xfrm>
            <a:off x="5740823" y="5262296"/>
            <a:ext cx="5869987" cy="689515"/>
          </a:xfrm>
          <a:prstGeom prst="rect">
            <a:avLst/>
          </a:prstGeom>
          <a:noFill/>
          <a:ln>
            <a:noFill/>
          </a:ln>
        </p:spPr>
        <p:txBody>
          <a:bodyPr spcFirstLastPara="1" wrap="square" lIns="91425" tIns="45700" rIns="91425" bIns="45700" anchor="ctr" anchorCtr="0">
            <a:normAutofit/>
          </a:bodyPr>
          <a:lstStyle>
            <a:lvl1pPr marL="457200" lvl="0" indent="-228600" algn="r">
              <a:lnSpc>
                <a:spcPct val="100000"/>
              </a:lnSpc>
              <a:spcBef>
                <a:spcPts val="220"/>
              </a:spcBef>
              <a:spcAft>
                <a:spcPts val="0"/>
              </a:spcAft>
              <a:buSzPts val="1012"/>
              <a:buNone/>
              <a:defRPr sz="1100">
                <a:solidFill>
                  <a:schemeClr val="lt1"/>
                </a:solidFill>
              </a:defRPr>
            </a:lvl1pPr>
            <a:lvl2pPr marL="914400" lvl="1" indent="-228600" algn="l">
              <a:lnSpc>
                <a:spcPct val="100000"/>
              </a:lnSpc>
              <a:spcBef>
                <a:spcPts val="600"/>
              </a:spcBef>
              <a:spcAft>
                <a:spcPts val="0"/>
              </a:spcAft>
              <a:buSzPts val="1012"/>
              <a:buNone/>
              <a:defRPr sz="11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Picture with Caption_1">
  <p:cSld name="Two Picture with Caption_1">
    <p:spTree>
      <p:nvGrpSpPr>
        <p:cNvPr id="1" name="Shape 144"/>
        <p:cNvGrpSpPr/>
        <p:nvPr/>
      </p:nvGrpSpPr>
      <p:grpSpPr>
        <a:xfrm>
          <a:off x="0" y="0"/>
          <a:ext cx="0" cy="0"/>
          <a:chOff x="0" y="0"/>
          <a:chExt cx="0" cy="0"/>
        </a:xfrm>
      </p:grpSpPr>
      <p:sp>
        <p:nvSpPr>
          <p:cNvPr id="145" name="Google Shape;145;p54"/>
          <p:cNvSpPr>
            <a:spLocks noGrp="1"/>
          </p:cNvSpPr>
          <p:nvPr>
            <p:ph type="pic" idx="2"/>
          </p:nvPr>
        </p:nvSpPr>
        <p:spPr>
          <a:xfrm>
            <a:off x="441959" y="641101"/>
            <a:ext cx="3702877" cy="5749461"/>
          </a:xfrm>
          <a:prstGeom prst="rect">
            <a:avLst/>
          </a:prstGeom>
          <a:solidFill>
            <a:srgbClr val="D8D8D8"/>
          </a:solidFill>
          <a:ln>
            <a:noFill/>
          </a:ln>
        </p:spPr>
      </p:sp>
      <p:sp>
        <p:nvSpPr>
          <p:cNvPr id="146" name="Google Shape;146;p54"/>
          <p:cNvSpPr>
            <a:spLocks noGrp="1"/>
          </p:cNvSpPr>
          <p:nvPr>
            <p:ph type="pic" idx="3"/>
          </p:nvPr>
        </p:nvSpPr>
        <p:spPr>
          <a:xfrm>
            <a:off x="8047164" y="641101"/>
            <a:ext cx="3702877" cy="5749461"/>
          </a:xfrm>
          <a:prstGeom prst="rect">
            <a:avLst/>
          </a:prstGeom>
          <a:solidFill>
            <a:srgbClr val="D8D8D8"/>
          </a:solidFill>
          <a:ln>
            <a:noFill/>
          </a:ln>
        </p:spPr>
      </p:sp>
      <p:sp>
        <p:nvSpPr>
          <p:cNvPr id="147" name="Google Shape;147;p54"/>
          <p:cNvSpPr txBox="1">
            <a:spLocks noGrp="1"/>
          </p:cNvSpPr>
          <p:nvPr>
            <p:ph type="title"/>
          </p:nvPr>
        </p:nvSpPr>
        <p:spPr>
          <a:xfrm>
            <a:off x="4144457" y="457200"/>
            <a:ext cx="3790884" cy="1600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A25329"/>
              </a:buClr>
              <a:buSzPts val="2800"/>
              <a:buFont typeface="Gill Sans"/>
              <a:buNone/>
              <a:defRPr sz="2800">
                <a:solidFill>
                  <a:srgbClr val="A2532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54"/>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54"/>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50" name="Google Shape;150;p54"/>
          <p:cNvSpPr txBox="1">
            <a:spLocks noGrp="1"/>
          </p:cNvSpPr>
          <p:nvPr>
            <p:ph type="body" idx="1"/>
          </p:nvPr>
        </p:nvSpPr>
        <p:spPr>
          <a:xfrm>
            <a:off x="4144457" y="2057400"/>
            <a:ext cx="3791456" cy="3862388"/>
          </a:xfrm>
          <a:prstGeom prst="rect">
            <a:avLst/>
          </a:prstGeom>
          <a:noFill/>
          <a:ln>
            <a:noFill/>
          </a:ln>
        </p:spPr>
        <p:txBody>
          <a:bodyPr spcFirstLastPara="1" wrap="square" lIns="91425" tIns="45700" rIns="91425" bIns="45700" anchor="ctr"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151" name="Google Shape;151;p54"/>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Picture with Caption_2">
  <p:cSld name="Two Picture with Caption_2">
    <p:spTree>
      <p:nvGrpSpPr>
        <p:cNvPr id="1" name="Shape 152"/>
        <p:cNvGrpSpPr/>
        <p:nvPr/>
      </p:nvGrpSpPr>
      <p:grpSpPr>
        <a:xfrm>
          <a:off x="0" y="0"/>
          <a:ext cx="0" cy="0"/>
          <a:chOff x="0" y="0"/>
          <a:chExt cx="0" cy="0"/>
        </a:xfrm>
      </p:grpSpPr>
      <p:sp>
        <p:nvSpPr>
          <p:cNvPr id="153" name="Google Shape;153;p55"/>
          <p:cNvSpPr>
            <a:spLocks noGrp="1"/>
          </p:cNvSpPr>
          <p:nvPr>
            <p:ph type="pic" idx="2"/>
          </p:nvPr>
        </p:nvSpPr>
        <p:spPr>
          <a:xfrm>
            <a:off x="441959" y="641101"/>
            <a:ext cx="3702877" cy="5749461"/>
          </a:xfrm>
          <a:prstGeom prst="rect">
            <a:avLst/>
          </a:prstGeom>
          <a:solidFill>
            <a:srgbClr val="D8D8D8"/>
          </a:solidFill>
          <a:ln>
            <a:noFill/>
          </a:ln>
        </p:spPr>
      </p:sp>
      <p:sp>
        <p:nvSpPr>
          <p:cNvPr id="154" name="Google Shape;154;p55"/>
          <p:cNvSpPr>
            <a:spLocks noGrp="1"/>
          </p:cNvSpPr>
          <p:nvPr>
            <p:ph type="pic" idx="3"/>
          </p:nvPr>
        </p:nvSpPr>
        <p:spPr>
          <a:xfrm>
            <a:off x="4244562" y="641101"/>
            <a:ext cx="3702877" cy="5749461"/>
          </a:xfrm>
          <a:prstGeom prst="rect">
            <a:avLst/>
          </a:prstGeom>
          <a:solidFill>
            <a:srgbClr val="D8D8D8"/>
          </a:solidFill>
          <a:ln>
            <a:noFill/>
          </a:ln>
        </p:spPr>
      </p:sp>
      <p:sp>
        <p:nvSpPr>
          <p:cNvPr id="155" name="Google Shape;155;p55"/>
          <p:cNvSpPr txBox="1">
            <a:spLocks noGrp="1"/>
          </p:cNvSpPr>
          <p:nvPr>
            <p:ph type="title"/>
          </p:nvPr>
        </p:nvSpPr>
        <p:spPr>
          <a:xfrm>
            <a:off x="8355530" y="457200"/>
            <a:ext cx="3577394" cy="1600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A25329"/>
              </a:buClr>
              <a:buSzPts val="2800"/>
              <a:buFont typeface="Gill Sans"/>
              <a:buNone/>
              <a:defRPr sz="2800">
                <a:solidFill>
                  <a:srgbClr val="A2532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6" name="Google Shape;156;p55"/>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55"/>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58" name="Google Shape;158;p55"/>
          <p:cNvSpPr txBox="1">
            <a:spLocks noGrp="1"/>
          </p:cNvSpPr>
          <p:nvPr>
            <p:ph type="body" idx="1"/>
          </p:nvPr>
        </p:nvSpPr>
        <p:spPr>
          <a:xfrm>
            <a:off x="8355530" y="2057400"/>
            <a:ext cx="3577934" cy="3862388"/>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320"/>
              </a:spcBef>
              <a:spcAft>
                <a:spcPts val="0"/>
              </a:spcAft>
              <a:buSzPts val="1472"/>
              <a:buNone/>
              <a:defRPr sz="1600">
                <a:solidFill>
                  <a:srgbClr val="3F3F3F"/>
                </a:solidFill>
                <a:latin typeface="Gill Sans"/>
                <a:ea typeface="Gill Sans"/>
                <a:cs typeface="Gill Sans"/>
                <a:sym typeface="Gill Sans"/>
              </a:defRPr>
            </a:lvl1pPr>
            <a:lvl2pPr marL="914400" lvl="1" indent="-322072" algn="l">
              <a:lnSpc>
                <a:spcPct val="100000"/>
              </a:lnSpc>
              <a:spcBef>
                <a:spcPts val="600"/>
              </a:spcBef>
              <a:spcAft>
                <a:spcPts val="0"/>
              </a:spcAft>
              <a:buSzPts val="1472"/>
              <a:buChar char="◼"/>
              <a:defRPr/>
            </a:lvl2pPr>
            <a:lvl3pPr marL="1371600" lvl="2" indent="-310388" algn="l">
              <a:lnSpc>
                <a:spcPct val="100000"/>
              </a:lnSpc>
              <a:spcBef>
                <a:spcPts val="600"/>
              </a:spcBef>
              <a:spcAft>
                <a:spcPts val="0"/>
              </a:spcAft>
              <a:buSzPts val="1288"/>
              <a:buChar char="◼"/>
              <a:defRPr/>
            </a:lvl3pPr>
            <a:lvl4pPr marL="1828800" lvl="3" indent="-298703" algn="l">
              <a:lnSpc>
                <a:spcPct val="100000"/>
              </a:lnSpc>
              <a:spcBef>
                <a:spcPts val="600"/>
              </a:spcBef>
              <a:spcAft>
                <a:spcPts val="0"/>
              </a:spcAft>
              <a:buSzPts val="1104"/>
              <a:buChar char="◼"/>
              <a:defRPr/>
            </a:lvl4pPr>
            <a:lvl5pPr marL="2286000" lvl="4" indent="-298704" algn="l">
              <a:lnSpc>
                <a:spcPct val="100000"/>
              </a:lnSpc>
              <a:spcBef>
                <a:spcPts val="600"/>
              </a:spcBef>
              <a:spcAft>
                <a:spcPts val="0"/>
              </a:spcAft>
              <a:buSzPts val="1104"/>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159" name="Google Shape;159;p55"/>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_2">
  <p:cSld name="Picture with Caption_2">
    <p:spTree>
      <p:nvGrpSpPr>
        <p:cNvPr id="1" name="Shape 160"/>
        <p:cNvGrpSpPr/>
        <p:nvPr/>
      </p:nvGrpSpPr>
      <p:grpSpPr>
        <a:xfrm>
          <a:off x="0" y="0"/>
          <a:ext cx="0" cy="0"/>
          <a:chOff x="0" y="0"/>
          <a:chExt cx="0" cy="0"/>
        </a:xfrm>
      </p:grpSpPr>
      <p:sp>
        <p:nvSpPr>
          <p:cNvPr id="161" name="Google Shape;161;p56"/>
          <p:cNvSpPr/>
          <p:nvPr/>
        </p:nvSpPr>
        <p:spPr>
          <a:xfrm>
            <a:off x="446532" y="4199467"/>
            <a:ext cx="11296732" cy="2191098"/>
          </a:xfrm>
          <a:prstGeom prst="rect">
            <a:avLst/>
          </a:prstGeom>
          <a:solidFill>
            <a:srgbClr val="4653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ill Sans"/>
              <a:ea typeface="Gill Sans"/>
              <a:cs typeface="Gill Sans"/>
              <a:sym typeface="Gill Sans"/>
            </a:endParaRPr>
          </a:p>
        </p:txBody>
      </p:sp>
      <p:sp>
        <p:nvSpPr>
          <p:cNvPr id="162" name="Google Shape;162;p56"/>
          <p:cNvSpPr txBox="1">
            <a:spLocks noGrp="1"/>
          </p:cNvSpPr>
          <p:nvPr>
            <p:ph type="title"/>
          </p:nvPr>
        </p:nvSpPr>
        <p:spPr>
          <a:xfrm>
            <a:off x="1059226" y="4262316"/>
            <a:ext cx="9391524"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3600"/>
              <a:buFont typeface="Gill Sa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p56"/>
          <p:cNvSpPr>
            <a:spLocks noGrp="1"/>
          </p:cNvSpPr>
          <p:nvPr>
            <p:ph type="pic" idx="2"/>
          </p:nvPr>
        </p:nvSpPr>
        <p:spPr>
          <a:xfrm>
            <a:off x="441325" y="606425"/>
            <a:ext cx="11304588" cy="3536950"/>
          </a:xfrm>
          <a:prstGeom prst="rect">
            <a:avLst/>
          </a:prstGeom>
          <a:noFill/>
          <a:ln>
            <a:noFill/>
          </a:ln>
        </p:spPr>
      </p:sp>
      <p:sp>
        <p:nvSpPr>
          <p:cNvPr id="164" name="Google Shape;164;p56"/>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5" name="Google Shape;165;p56"/>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66" name="Google Shape;166;p56"/>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7" name="Google Shape;167;p56"/>
          <p:cNvSpPr txBox="1">
            <a:spLocks noGrp="1"/>
          </p:cNvSpPr>
          <p:nvPr>
            <p:ph type="body" idx="1"/>
          </p:nvPr>
        </p:nvSpPr>
        <p:spPr>
          <a:xfrm>
            <a:off x="1058863" y="5303610"/>
            <a:ext cx="9391888" cy="614363"/>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320"/>
              </a:spcBef>
              <a:spcAft>
                <a:spcPts val="0"/>
              </a:spcAft>
              <a:buSzPts val="1472"/>
              <a:buNone/>
              <a:defRPr sz="1600">
                <a:solidFill>
                  <a:srgbClr val="A2AEB5"/>
                </a:solidFill>
              </a:defRPr>
            </a:lvl1pPr>
            <a:lvl2pPr marL="914400" lvl="1" indent="-228600" algn="l">
              <a:lnSpc>
                <a:spcPct val="100000"/>
              </a:lnSpc>
              <a:spcBef>
                <a:spcPts val="600"/>
              </a:spcBef>
              <a:spcAft>
                <a:spcPts val="0"/>
              </a:spcAft>
              <a:buSzPts val="1472"/>
              <a:buNone/>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47"/>
          <p:cNvSpPr txBox="1">
            <a:spLocks noGrp="1"/>
          </p:cNvSpPr>
          <p:nvPr>
            <p:ph type="title"/>
          </p:nvPr>
        </p:nvSpPr>
        <p:spPr>
          <a:xfrm>
            <a:off x="1167492" y="381000"/>
            <a:ext cx="9779183" cy="1325563"/>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Clr>
                <a:schemeClr val="dk2"/>
              </a:buClr>
              <a:buSzPts val="1400"/>
              <a:buNone/>
              <a:defRPr/>
            </a:lvl2pPr>
            <a:lvl3pPr lvl="2" algn="l">
              <a:lnSpc>
                <a:spcPct val="100000"/>
              </a:lnSpc>
              <a:spcBef>
                <a:spcPts val="0"/>
              </a:spcBef>
              <a:spcAft>
                <a:spcPts val="0"/>
              </a:spcAft>
              <a:buClr>
                <a:schemeClr val="dk2"/>
              </a:buClr>
              <a:buSzPts val="1400"/>
              <a:buNone/>
              <a:defRPr/>
            </a:lvl3pPr>
            <a:lvl4pPr lvl="3" algn="l">
              <a:lnSpc>
                <a:spcPct val="100000"/>
              </a:lnSpc>
              <a:spcBef>
                <a:spcPts val="0"/>
              </a:spcBef>
              <a:spcAft>
                <a:spcPts val="0"/>
              </a:spcAft>
              <a:buClr>
                <a:schemeClr val="dk2"/>
              </a:buClr>
              <a:buSzPts val="1400"/>
              <a:buNone/>
              <a:defRPr/>
            </a:lvl4pPr>
            <a:lvl5pPr lvl="4" algn="l">
              <a:lnSpc>
                <a:spcPct val="100000"/>
              </a:lnSpc>
              <a:spcBef>
                <a:spcPts val="0"/>
              </a:spcBef>
              <a:spcAft>
                <a:spcPts val="0"/>
              </a:spcAft>
              <a:buClr>
                <a:schemeClr val="dk2"/>
              </a:buClr>
              <a:buSzPts val="1400"/>
              <a:buNone/>
              <a:defRPr/>
            </a:lvl5pPr>
            <a:lvl6pPr lvl="5" algn="l">
              <a:lnSpc>
                <a:spcPct val="100000"/>
              </a:lnSpc>
              <a:spcBef>
                <a:spcPts val="0"/>
              </a:spcBef>
              <a:spcAft>
                <a:spcPts val="0"/>
              </a:spcAft>
              <a:buClr>
                <a:schemeClr val="dk2"/>
              </a:buClr>
              <a:buSzPts val="1400"/>
              <a:buNone/>
              <a:defRPr/>
            </a:lvl6pPr>
            <a:lvl7pPr lvl="6" algn="l">
              <a:lnSpc>
                <a:spcPct val="100000"/>
              </a:lnSpc>
              <a:spcBef>
                <a:spcPts val="0"/>
              </a:spcBef>
              <a:spcAft>
                <a:spcPts val="0"/>
              </a:spcAft>
              <a:buClr>
                <a:schemeClr val="dk2"/>
              </a:buClr>
              <a:buSzPts val="1400"/>
              <a:buNone/>
              <a:defRPr/>
            </a:lvl7pPr>
            <a:lvl8pPr lvl="7" algn="l">
              <a:lnSpc>
                <a:spcPct val="100000"/>
              </a:lnSpc>
              <a:spcBef>
                <a:spcPts val="0"/>
              </a:spcBef>
              <a:spcAft>
                <a:spcPts val="0"/>
              </a:spcAft>
              <a:buClr>
                <a:schemeClr val="dk2"/>
              </a:buClr>
              <a:buSzPts val="1400"/>
              <a:buNone/>
              <a:defRPr/>
            </a:lvl8pPr>
            <a:lvl9pPr lvl="8" algn="l">
              <a:lnSpc>
                <a:spcPct val="100000"/>
              </a:lnSpc>
              <a:spcBef>
                <a:spcPts val="0"/>
              </a:spcBef>
              <a:spcAft>
                <a:spcPts val="0"/>
              </a:spcAft>
              <a:buClr>
                <a:schemeClr val="dk2"/>
              </a:buClr>
              <a:buSzPts val="1400"/>
              <a:buNone/>
              <a:defRPr/>
            </a:lvl9pPr>
          </a:lstStyle>
          <a:p>
            <a:endParaRPr/>
          </a:p>
        </p:txBody>
      </p:sp>
      <p:sp>
        <p:nvSpPr>
          <p:cNvPr id="28" name="Google Shape;28;p47"/>
          <p:cNvSpPr txBox="1">
            <a:spLocks noGrp="1"/>
          </p:cNvSpPr>
          <p:nvPr>
            <p:ph type="body" idx="1"/>
          </p:nvPr>
        </p:nvSpPr>
        <p:spPr>
          <a:xfrm>
            <a:off x="1167493" y="2017467"/>
            <a:ext cx="9779182" cy="336681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800"/>
              <a:buNone/>
              <a:defRPr>
                <a:latin typeface="Arial"/>
                <a:ea typeface="Arial"/>
                <a:cs typeface="Arial"/>
                <a:sym typeface="Arial"/>
              </a:defRPr>
            </a:lvl1pPr>
            <a:lvl2pPr marL="914400" lvl="1" indent="-228600" algn="l">
              <a:lnSpc>
                <a:spcPct val="90000"/>
              </a:lnSpc>
              <a:spcBef>
                <a:spcPts val="500"/>
              </a:spcBef>
              <a:spcAft>
                <a:spcPts val="0"/>
              </a:spcAft>
              <a:buClr>
                <a:schemeClr val="dk1"/>
              </a:buClr>
              <a:buSzPts val="2400"/>
              <a:buNone/>
              <a:defRPr>
                <a:latin typeface="Arial"/>
                <a:ea typeface="Arial"/>
                <a:cs typeface="Arial"/>
                <a:sym typeface="Arial"/>
              </a:defRPr>
            </a:lvl2pPr>
            <a:lvl3pPr marL="1371600" lvl="2" indent="-228600" algn="l">
              <a:lnSpc>
                <a:spcPct val="90000"/>
              </a:lnSpc>
              <a:spcBef>
                <a:spcPts val="500"/>
              </a:spcBef>
              <a:spcAft>
                <a:spcPts val="0"/>
              </a:spcAft>
              <a:buClr>
                <a:schemeClr val="dk1"/>
              </a:buClr>
              <a:buSzPts val="2000"/>
              <a:buNone/>
              <a:defRPr>
                <a:latin typeface="Arial"/>
                <a:ea typeface="Arial"/>
                <a:cs typeface="Arial"/>
                <a:sym typeface="Arial"/>
              </a:defRPr>
            </a:lvl3pPr>
            <a:lvl4pPr marL="1828800" lvl="3" indent="-228600" algn="l">
              <a:lnSpc>
                <a:spcPct val="90000"/>
              </a:lnSpc>
              <a:spcBef>
                <a:spcPts val="500"/>
              </a:spcBef>
              <a:spcAft>
                <a:spcPts val="0"/>
              </a:spcAft>
              <a:buClr>
                <a:schemeClr val="dk1"/>
              </a:buClr>
              <a:buSzPts val="1800"/>
              <a:buNone/>
              <a:defRPr>
                <a:latin typeface="Arial"/>
                <a:ea typeface="Arial"/>
                <a:cs typeface="Arial"/>
                <a:sym typeface="Arial"/>
              </a:defRPr>
            </a:lvl4pPr>
            <a:lvl5pPr marL="2286000" lvl="4" indent="-228600" algn="l">
              <a:lnSpc>
                <a:spcPct val="90000"/>
              </a:lnSpc>
              <a:spcBef>
                <a:spcPts val="500"/>
              </a:spcBef>
              <a:spcAft>
                <a:spcPts val="0"/>
              </a:spcAft>
              <a:buClr>
                <a:schemeClr val="dk1"/>
              </a:buClr>
              <a:buSzPts val="1800"/>
              <a:buNone/>
              <a:defRPr>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47"/>
          <p:cNvSpPr/>
          <p:nvPr/>
        </p:nvSpPr>
        <p:spPr>
          <a:xfrm flipH="1">
            <a:off x="8580896" y="1"/>
            <a:ext cx="3611104" cy="3611104"/>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 name="Google Shape;30;p47"/>
          <p:cNvSpPr/>
          <p:nvPr/>
        </p:nvSpPr>
        <p:spPr>
          <a:xfrm flipH="1">
            <a:off x="8580896" y="3246896"/>
            <a:ext cx="3611104" cy="3611104"/>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47"/>
          <p:cNvSpPr/>
          <p:nvPr/>
        </p:nvSpPr>
        <p:spPr>
          <a:xfrm>
            <a:off x="1" y="0"/>
            <a:ext cx="933856" cy="933856"/>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32" name="Google Shape;32;p47"/>
          <p:cNvGrpSpPr/>
          <p:nvPr/>
        </p:nvGrpSpPr>
        <p:grpSpPr>
          <a:xfrm>
            <a:off x="8082092" y="5590903"/>
            <a:ext cx="1572380" cy="1267097"/>
            <a:chOff x="7413403" y="4976359"/>
            <a:chExt cx="2334986" cy="1881641"/>
          </a:xfrm>
        </p:grpSpPr>
        <p:sp>
          <p:nvSpPr>
            <p:cNvPr id="33" name="Google Shape;33;p47"/>
            <p:cNvSpPr/>
            <p:nvPr/>
          </p:nvSpPr>
          <p:spPr>
            <a:xfrm rot="-5400000">
              <a:off x="8223822"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 name="Google Shape;34;p47"/>
            <p:cNvSpPr/>
            <p:nvPr/>
          </p:nvSpPr>
          <p:spPr>
            <a:xfrm rot="5400000" flipH="1">
              <a:off x="7056329" y="5333433"/>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35" name="Google Shape;35;p47"/>
          <p:cNvSpPr txBox="1">
            <a:spLocks noGrp="1"/>
          </p:cNvSpPr>
          <p:nvPr>
            <p:ph type="dt" idx="10"/>
          </p:nvPr>
        </p:nvSpPr>
        <p:spPr>
          <a:xfrm>
            <a:off x="3810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accent3"/>
              </a:buClr>
              <a:buSzPts val="1400"/>
              <a:buFont typeface="Arial"/>
              <a:buNone/>
              <a:defRPr sz="1200">
                <a:solidFill>
                  <a:schemeClr val="accent3"/>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Gill Sans"/>
              <a:buNone/>
              <a:defRPr/>
            </a:lvl2pPr>
            <a:lvl3pPr lvl="2" algn="l">
              <a:lnSpc>
                <a:spcPct val="100000"/>
              </a:lnSpc>
              <a:spcBef>
                <a:spcPts val="0"/>
              </a:spcBef>
              <a:spcAft>
                <a:spcPts val="0"/>
              </a:spcAft>
              <a:buClr>
                <a:schemeClr val="dk1"/>
              </a:buClr>
              <a:buSzPts val="1400"/>
              <a:buFont typeface="Gill Sans"/>
              <a:buNone/>
              <a:defRPr/>
            </a:lvl3pPr>
            <a:lvl4pPr lvl="3" algn="l">
              <a:lnSpc>
                <a:spcPct val="100000"/>
              </a:lnSpc>
              <a:spcBef>
                <a:spcPts val="0"/>
              </a:spcBef>
              <a:spcAft>
                <a:spcPts val="0"/>
              </a:spcAft>
              <a:buClr>
                <a:schemeClr val="dk1"/>
              </a:buClr>
              <a:buSzPts val="1400"/>
              <a:buFont typeface="Gill Sans"/>
              <a:buNone/>
              <a:defRPr/>
            </a:lvl4pPr>
            <a:lvl5pPr lvl="4" algn="l">
              <a:lnSpc>
                <a:spcPct val="100000"/>
              </a:lnSpc>
              <a:spcBef>
                <a:spcPts val="0"/>
              </a:spcBef>
              <a:spcAft>
                <a:spcPts val="0"/>
              </a:spcAft>
              <a:buClr>
                <a:schemeClr val="dk1"/>
              </a:buClr>
              <a:buSzPts val="1400"/>
              <a:buFont typeface="Gill Sans"/>
              <a:buNone/>
              <a:defRPr/>
            </a:lvl5pPr>
            <a:lvl6pPr lvl="5" algn="l">
              <a:lnSpc>
                <a:spcPct val="100000"/>
              </a:lnSpc>
              <a:spcBef>
                <a:spcPts val="0"/>
              </a:spcBef>
              <a:spcAft>
                <a:spcPts val="0"/>
              </a:spcAft>
              <a:buClr>
                <a:schemeClr val="dk1"/>
              </a:buClr>
              <a:buSzPts val="1400"/>
              <a:buFont typeface="Gill Sans"/>
              <a:buNone/>
              <a:defRPr/>
            </a:lvl6pPr>
            <a:lvl7pPr lvl="6" algn="l">
              <a:lnSpc>
                <a:spcPct val="100000"/>
              </a:lnSpc>
              <a:spcBef>
                <a:spcPts val="0"/>
              </a:spcBef>
              <a:spcAft>
                <a:spcPts val="0"/>
              </a:spcAft>
              <a:buClr>
                <a:schemeClr val="dk1"/>
              </a:buClr>
              <a:buSzPts val="1400"/>
              <a:buFont typeface="Gill Sans"/>
              <a:buNone/>
              <a:defRPr/>
            </a:lvl7pPr>
            <a:lvl8pPr lvl="7" algn="l">
              <a:lnSpc>
                <a:spcPct val="100000"/>
              </a:lnSpc>
              <a:spcBef>
                <a:spcPts val="0"/>
              </a:spcBef>
              <a:spcAft>
                <a:spcPts val="0"/>
              </a:spcAft>
              <a:buClr>
                <a:schemeClr val="dk1"/>
              </a:buClr>
              <a:buSzPts val="1400"/>
              <a:buFont typeface="Gill Sans"/>
              <a:buNone/>
              <a:defRPr/>
            </a:lvl8pPr>
            <a:lvl9pPr lvl="8" algn="l">
              <a:lnSpc>
                <a:spcPct val="100000"/>
              </a:lnSpc>
              <a:spcBef>
                <a:spcPts val="0"/>
              </a:spcBef>
              <a:spcAft>
                <a:spcPts val="0"/>
              </a:spcAft>
              <a:buClr>
                <a:schemeClr val="dk1"/>
              </a:buClr>
              <a:buSzPts val="1400"/>
              <a:buFont typeface="Gill Sans"/>
              <a:buNone/>
              <a:defRPr/>
            </a:lvl9pPr>
          </a:lstStyle>
          <a:p>
            <a:endParaRPr/>
          </a:p>
        </p:txBody>
      </p:sp>
      <p:sp>
        <p:nvSpPr>
          <p:cNvPr id="36" name="Google Shape;36;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accent3"/>
              </a:buClr>
              <a:buSzPts val="1400"/>
              <a:buFont typeface="Arial"/>
              <a:buNone/>
              <a:defRPr sz="1200">
                <a:solidFill>
                  <a:schemeClr val="accent3"/>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Gill Sans"/>
              <a:buNone/>
              <a:defRPr/>
            </a:lvl2pPr>
            <a:lvl3pPr lvl="2" algn="l">
              <a:lnSpc>
                <a:spcPct val="100000"/>
              </a:lnSpc>
              <a:spcBef>
                <a:spcPts val="0"/>
              </a:spcBef>
              <a:spcAft>
                <a:spcPts val="0"/>
              </a:spcAft>
              <a:buClr>
                <a:schemeClr val="dk1"/>
              </a:buClr>
              <a:buSzPts val="1400"/>
              <a:buFont typeface="Gill Sans"/>
              <a:buNone/>
              <a:defRPr/>
            </a:lvl3pPr>
            <a:lvl4pPr lvl="3" algn="l">
              <a:lnSpc>
                <a:spcPct val="100000"/>
              </a:lnSpc>
              <a:spcBef>
                <a:spcPts val="0"/>
              </a:spcBef>
              <a:spcAft>
                <a:spcPts val="0"/>
              </a:spcAft>
              <a:buClr>
                <a:schemeClr val="dk1"/>
              </a:buClr>
              <a:buSzPts val="1400"/>
              <a:buFont typeface="Gill Sans"/>
              <a:buNone/>
              <a:defRPr/>
            </a:lvl4pPr>
            <a:lvl5pPr lvl="4" algn="l">
              <a:lnSpc>
                <a:spcPct val="100000"/>
              </a:lnSpc>
              <a:spcBef>
                <a:spcPts val="0"/>
              </a:spcBef>
              <a:spcAft>
                <a:spcPts val="0"/>
              </a:spcAft>
              <a:buClr>
                <a:schemeClr val="dk1"/>
              </a:buClr>
              <a:buSzPts val="1400"/>
              <a:buFont typeface="Gill Sans"/>
              <a:buNone/>
              <a:defRPr/>
            </a:lvl5pPr>
            <a:lvl6pPr lvl="5" algn="l">
              <a:lnSpc>
                <a:spcPct val="100000"/>
              </a:lnSpc>
              <a:spcBef>
                <a:spcPts val="0"/>
              </a:spcBef>
              <a:spcAft>
                <a:spcPts val="0"/>
              </a:spcAft>
              <a:buClr>
                <a:schemeClr val="dk1"/>
              </a:buClr>
              <a:buSzPts val="1400"/>
              <a:buFont typeface="Gill Sans"/>
              <a:buNone/>
              <a:defRPr/>
            </a:lvl6pPr>
            <a:lvl7pPr lvl="6" algn="l">
              <a:lnSpc>
                <a:spcPct val="100000"/>
              </a:lnSpc>
              <a:spcBef>
                <a:spcPts val="0"/>
              </a:spcBef>
              <a:spcAft>
                <a:spcPts val="0"/>
              </a:spcAft>
              <a:buClr>
                <a:schemeClr val="dk1"/>
              </a:buClr>
              <a:buSzPts val="1400"/>
              <a:buFont typeface="Gill Sans"/>
              <a:buNone/>
              <a:defRPr/>
            </a:lvl7pPr>
            <a:lvl8pPr lvl="7" algn="l">
              <a:lnSpc>
                <a:spcPct val="100000"/>
              </a:lnSpc>
              <a:spcBef>
                <a:spcPts val="0"/>
              </a:spcBef>
              <a:spcAft>
                <a:spcPts val="0"/>
              </a:spcAft>
              <a:buClr>
                <a:schemeClr val="dk1"/>
              </a:buClr>
              <a:buSzPts val="1400"/>
              <a:buFont typeface="Gill Sans"/>
              <a:buNone/>
              <a:defRPr/>
            </a:lvl8pPr>
            <a:lvl9pPr lvl="8" algn="l">
              <a:lnSpc>
                <a:spcPct val="100000"/>
              </a:lnSpc>
              <a:spcBef>
                <a:spcPts val="0"/>
              </a:spcBef>
              <a:spcAft>
                <a:spcPts val="0"/>
              </a:spcAft>
              <a:buClr>
                <a:schemeClr val="dk1"/>
              </a:buClr>
              <a:buSzPts val="1400"/>
              <a:buFont typeface="Gill Sans"/>
              <a:buNone/>
              <a:defRPr/>
            </a:lvl9pPr>
          </a:lstStyle>
          <a:p>
            <a:endParaRPr/>
          </a:p>
        </p:txBody>
      </p:sp>
      <p:sp>
        <p:nvSpPr>
          <p:cNvPr id="37" name="Google Shape;37;p47"/>
          <p:cNvSpPr txBox="1">
            <a:spLocks noGrp="1"/>
          </p:cNvSpPr>
          <p:nvPr>
            <p:ph type="sldNum" idx="12"/>
          </p:nvPr>
        </p:nvSpPr>
        <p:spPr>
          <a:xfrm>
            <a:off x="10153276" y="6356350"/>
            <a:ext cx="1657723"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
        <p:nvSpPr>
          <p:cNvPr id="39" name="Google Shape;39;p43"/>
          <p:cNvSpPr txBox="1">
            <a:spLocks noGrp="1"/>
          </p:cNvSpPr>
          <p:nvPr>
            <p:ph type="dt" idx="10"/>
          </p:nvPr>
        </p:nvSpPr>
        <p:spPr>
          <a:xfrm>
            <a:off x="7605951" y="6435376"/>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43"/>
          <p:cNvSpPr txBox="1">
            <a:spLocks noGrp="1"/>
          </p:cNvSpPr>
          <p:nvPr>
            <p:ph type="sldNum" idx="12"/>
          </p:nvPr>
        </p:nvSpPr>
        <p:spPr>
          <a:xfrm>
            <a:off x="10795363" y="6435376"/>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41" name="Google Shape;41;p43"/>
          <p:cNvSpPr txBox="1">
            <a:spLocks noGrp="1"/>
          </p:cNvSpPr>
          <p:nvPr>
            <p:ph type="ftr" idx="11"/>
          </p:nvPr>
        </p:nvSpPr>
        <p:spPr>
          <a:xfrm>
            <a:off x="355101" y="6435376"/>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p:cSld name="Section title">
    <p:spTree>
      <p:nvGrpSpPr>
        <p:cNvPr id="1" name="Shape 42"/>
        <p:cNvGrpSpPr/>
        <p:nvPr/>
      </p:nvGrpSpPr>
      <p:grpSpPr>
        <a:xfrm>
          <a:off x="0" y="0"/>
          <a:ext cx="0" cy="0"/>
          <a:chOff x="0" y="0"/>
          <a:chExt cx="0" cy="0"/>
        </a:xfrm>
      </p:grpSpPr>
      <p:sp>
        <p:nvSpPr>
          <p:cNvPr id="43" name="Google Shape;43;p48"/>
          <p:cNvSpPr/>
          <p:nvPr/>
        </p:nvSpPr>
        <p:spPr>
          <a:xfrm>
            <a:off x="0" y="0"/>
            <a:ext cx="8025490" cy="6858000"/>
          </a:xfrm>
          <a:custGeom>
            <a:avLst/>
            <a:gdLst/>
            <a:ahLst/>
            <a:cxnLst/>
            <a:rect l="l" t="t" r="r" b="b"/>
            <a:pathLst>
              <a:path w="8025490" h="6858000" extrusionOk="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48"/>
          <p:cNvSpPr txBox="1">
            <a:spLocks noGrp="1"/>
          </p:cNvSpPr>
          <p:nvPr>
            <p:ph type="ctrTitle"/>
          </p:nvPr>
        </p:nvSpPr>
        <p:spPr>
          <a:xfrm>
            <a:off x="1167494" y="1059400"/>
            <a:ext cx="6245912" cy="23876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6000"/>
              <a:buFont typeface="Arial"/>
              <a:buNone/>
              <a:defRPr sz="6000" b="1">
                <a:solidFill>
                  <a:schemeClr val="lt1"/>
                </a:solidFill>
                <a:latin typeface="Arial"/>
                <a:ea typeface="Arial"/>
                <a:cs typeface="Arial"/>
                <a:sym typeface="Arial"/>
              </a:defRPr>
            </a:lvl1pPr>
            <a:lvl2pPr lvl="1" algn="l">
              <a:lnSpc>
                <a:spcPct val="100000"/>
              </a:lnSpc>
              <a:spcBef>
                <a:spcPts val="0"/>
              </a:spcBef>
              <a:spcAft>
                <a:spcPts val="0"/>
              </a:spcAft>
              <a:buClr>
                <a:schemeClr val="dk2"/>
              </a:buClr>
              <a:buSzPts val="1400"/>
              <a:buNone/>
              <a:defRPr/>
            </a:lvl2pPr>
            <a:lvl3pPr lvl="2" algn="l">
              <a:lnSpc>
                <a:spcPct val="100000"/>
              </a:lnSpc>
              <a:spcBef>
                <a:spcPts val="0"/>
              </a:spcBef>
              <a:spcAft>
                <a:spcPts val="0"/>
              </a:spcAft>
              <a:buClr>
                <a:schemeClr val="dk2"/>
              </a:buClr>
              <a:buSzPts val="1400"/>
              <a:buNone/>
              <a:defRPr/>
            </a:lvl3pPr>
            <a:lvl4pPr lvl="3" algn="l">
              <a:lnSpc>
                <a:spcPct val="100000"/>
              </a:lnSpc>
              <a:spcBef>
                <a:spcPts val="0"/>
              </a:spcBef>
              <a:spcAft>
                <a:spcPts val="0"/>
              </a:spcAft>
              <a:buClr>
                <a:schemeClr val="dk2"/>
              </a:buClr>
              <a:buSzPts val="1400"/>
              <a:buNone/>
              <a:defRPr/>
            </a:lvl4pPr>
            <a:lvl5pPr lvl="4" algn="l">
              <a:lnSpc>
                <a:spcPct val="100000"/>
              </a:lnSpc>
              <a:spcBef>
                <a:spcPts val="0"/>
              </a:spcBef>
              <a:spcAft>
                <a:spcPts val="0"/>
              </a:spcAft>
              <a:buClr>
                <a:schemeClr val="dk2"/>
              </a:buClr>
              <a:buSzPts val="1400"/>
              <a:buNone/>
              <a:defRPr/>
            </a:lvl5pPr>
            <a:lvl6pPr lvl="5" algn="l">
              <a:lnSpc>
                <a:spcPct val="100000"/>
              </a:lnSpc>
              <a:spcBef>
                <a:spcPts val="0"/>
              </a:spcBef>
              <a:spcAft>
                <a:spcPts val="0"/>
              </a:spcAft>
              <a:buClr>
                <a:schemeClr val="dk2"/>
              </a:buClr>
              <a:buSzPts val="1400"/>
              <a:buNone/>
              <a:defRPr/>
            </a:lvl6pPr>
            <a:lvl7pPr lvl="6" algn="l">
              <a:lnSpc>
                <a:spcPct val="100000"/>
              </a:lnSpc>
              <a:spcBef>
                <a:spcPts val="0"/>
              </a:spcBef>
              <a:spcAft>
                <a:spcPts val="0"/>
              </a:spcAft>
              <a:buClr>
                <a:schemeClr val="dk2"/>
              </a:buClr>
              <a:buSzPts val="1400"/>
              <a:buNone/>
              <a:defRPr/>
            </a:lvl7pPr>
            <a:lvl8pPr lvl="7" algn="l">
              <a:lnSpc>
                <a:spcPct val="100000"/>
              </a:lnSpc>
              <a:spcBef>
                <a:spcPts val="0"/>
              </a:spcBef>
              <a:spcAft>
                <a:spcPts val="0"/>
              </a:spcAft>
              <a:buClr>
                <a:schemeClr val="dk2"/>
              </a:buClr>
              <a:buSzPts val="1400"/>
              <a:buNone/>
              <a:defRPr/>
            </a:lvl8pPr>
            <a:lvl9pPr lvl="8" algn="l">
              <a:lnSpc>
                <a:spcPct val="100000"/>
              </a:lnSpc>
              <a:spcBef>
                <a:spcPts val="0"/>
              </a:spcBef>
              <a:spcAft>
                <a:spcPts val="0"/>
              </a:spcAft>
              <a:buClr>
                <a:schemeClr val="dk2"/>
              </a:buClr>
              <a:buSzPts val="1400"/>
              <a:buNone/>
              <a:defRPr/>
            </a:lvl9pPr>
          </a:lstStyle>
          <a:p>
            <a:endParaRPr/>
          </a:p>
        </p:txBody>
      </p:sp>
      <p:sp>
        <p:nvSpPr>
          <p:cNvPr id="45" name="Google Shape;45;p48"/>
          <p:cNvSpPr txBox="1">
            <a:spLocks noGrp="1"/>
          </p:cNvSpPr>
          <p:nvPr>
            <p:ph type="subTitle" idx="1"/>
          </p:nvPr>
        </p:nvSpPr>
        <p:spPr>
          <a:xfrm>
            <a:off x="1167494" y="3539075"/>
            <a:ext cx="6245912" cy="1406101"/>
          </a:xfrm>
          <a:prstGeom prst="rect">
            <a:avLst/>
          </a:prstGeom>
          <a:noFill/>
          <a:ln>
            <a:noFill/>
          </a:ln>
        </p:spPr>
        <p:txBody>
          <a:bodyPr spcFirstLastPara="1" wrap="square" lIns="91425" tIns="45700" rIns="91425" bIns="45700" anchor="t" anchorCtr="0">
            <a:noAutofit/>
          </a:bodyPr>
          <a:lstStyle>
            <a:lvl1pPr lvl="0" algn="l">
              <a:lnSpc>
                <a:spcPct val="90000"/>
              </a:lnSpc>
              <a:spcBef>
                <a:spcPts val="1000"/>
              </a:spcBef>
              <a:spcAft>
                <a:spcPts val="0"/>
              </a:spcAft>
              <a:buClr>
                <a:schemeClr val="lt1"/>
              </a:buClr>
              <a:buSzPts val="3200"/>
              <a:buNone/>
              <a:defRPr sz="3200">
                <a:solidFill>
                  <a:schemeClr val="lt1"/>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grpSp>
        <p:nvGrpSpPr>
          <p:cNvPr id="46" name="Google Shape;46;p48"/>
          <p:cNvGrpSpPr/>
          <p:nvPr/>
        </p:nvGrpSpPr>
        <p:grpSpPr>
          <a:xfrm rot="-5400000">
            <a:off x="8286528" y="2207195"/>
            <a:ext cx="3032351" cy="2443610"/>
            <a:chOff x="9857014" y="13834"/>
            <a:chExt cx="2334986" cy="1881641"/>
          </a:xfrm>
        </p:grpSpPr>
        <p:sp>
          <p:nvSpPr>
            <p:cNvPr id="47" name="Google Shape;47;p48"/>
            <p:cNvSpPr/>
            <p:nvPr/>
          </p:nvSpPr>
          <p:spPr>
            <a:xfrm rot="-5400000">
              <a:off x="10667433"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8" name="Google Shape;48;p48"/>
            <p:cNvSpPr/>
            <p:nvPr/>
          </p:nvSpPr>
          <p:spPr>
            <a:xfrm rot="5400000" flipH="1">
              <a:off x="9499940" y="370908"/>
              <a:ext cx="1881641" cy="1167493"/>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49" name="Google Shape;49;p48"/>
          <p:cNvSpPr/>
          <p:nvPr/>
        </p:nvSpPr>
        <p:spPr>
          <a:xfrm flipH="1">
            <a:off x="8580896" y="1"/>
            <a:ext cx="3611104" cy="3611104"/>
          </a:xfrm>
          <a:custGeom>
            <a:avLst/>
            <a:gdLst/>
            <a:ahLst/>
            <a:cxnLst/>
            <a:rect l="l" t="t" r="r" b="b"/>
            <a:pathLst>
              <a:path w="1167493" h="1167493" extrusionOk="0">
                <a:moveTo>
                  <a:pt x="0" y="0"/>
                </a:moveTo>
                <a:lnTo>
                  <a:pt x="1167493" y="0"/>
                </a:lnTo>
                <a:cubicBezTo>
                  <a:pt x="522704" y="0"/>
                  <a:pt x="0" y="522704"/>
                  <a:pt x="0" y="1167493"/>
                </a:cubicBez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0" name="Google Shape;50;p48"/>
          <p:cNvSpPr/>
          <p:nvPr/>
        </p:nvSpPr>
        <p:spPr>
          <a:xfrm flipH="1">
            <a:off x="8580896" y="3246896"/>
            <a:ext cx="3611104" cy="3611104"/>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p:cSld name="1_Section Header">
    <p:bg>
      <p:bgPr>
        <a:solidFill>
          <a:schemeClr val="accent2"/>
        </a:solidFill>
        <a:effectLst/>
      </p:bgPr>
    </p:bg>
    <p:spTree>
      <p:nvGrpSpPr>
        <p:cNvPr id="1" name="Shape 51"/>
        <p:cNvGrpSpPr/>
        <p:nvPr/>
      </p:nvGrpSpPr>
      <p:grpSpPr>
        <a:xfrm>
          <a:off x="0" y="0"/>
          <a:ext cx="0" cy="0"/>
          <a:chOff x="0" y="0"/>
          <a:chExt cx="0" cy="0"/>
        </a:xfrm>
      </p:grpSpPr>
      <p:sp>
        <p:nvSpPr>
          <p:cNvPr id="52" name="Google Shape;52;p49"/>
          <p:cNvSpPr/>
          <p:nvPr/>
        </p:nvSpPr>
        <p:spPr>
          <a:xfrm>
            <a:off x="0" y="2286002"/>
            <a:ext cx="12208822" cy="4572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49"/>
          <p:cNvSpPr/>
          <p:nvPr/>
        </p:nvSpPr>
        <p:spPr>
          <a:xfrm flipH="1">
            <a:off x="8597718" y="3246896"/>
            <a:ext cx="3611104" cy="3611104"/>
          </a:xfrm>
          <a:custGeom>
            <a:avLst/>
            <a:gdLst/>
            <a:ahLst/>
            <a:cxnLst/>
            <a:rect l="l" t="t" r="r" b="b"/>
            <a:pathLst>
              <a:path w="1167493" h="1167493" extrusionOk="0">
                <a:moveTo>
                  <a:pt x="0" y="0"/>
                </a:moveTo>
                <a:cubicBezTo>
                  <a:pt x="0" y="644789"/>
                  <a:pt x="522704" y="1167493"/>
                  <a:pt x="1167493" y="1167493"/>
                </a:cubicBezTo>
                <a:lnTo>
                  <a:pt x="0" y="1167493"/>
                </a:lnTo>
                <a:lnTo>
                  <a:pt x="0" y="0"/>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4" name="Google Shape;54;p49"/>
          <p:cNvSpPr/>
          <p:nvPr/>
        </p:nvSpPr>
        <p:spPr>
          <a:xfrm>
            <a:off x="1" y="0"/>
            <a:ext cx="933856" cy="933856"/>
          </a:xfrm>
          <a:custGeom>
            <a:avLst/>
            <a:gdLst/>
            <a:ahLst/>
            <a:cxnLst/>
            <a:rect l="l" t="t" r="r" b="b"/>
            <a:pathLst>
              <a:path w="862693" h="862693" extrusionOk="0">
                <a:moveTo>
                  <a:pt x="0" y="0"/>
                </a:moveTo>
                <a:lnTo>
                  <a:pt x="862693" y="0"/>
                </a:lnTo>
                <a:cubicBezTo>
                  <a:pt x="862693" y="476453"/>
                  <a:pt x="476452" y="862693"/>
                  <a:pt x="0" y="862693"/>
                </a:cubicBezTo>
                <a:lnTo>
                  <a:pt x="0" y="0"/>
                </a:lnTo>
                <a:close/>
              </a:path>
            </a:pathLst>
          </a:custGeom>
          <a:solidFill>
            <a:schemeClr val="accent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5" name="Google Shape;55;p49"/>
          <p:cNvSpPr/>
          <p:nvPr/>
        </p:nvSpPr>
        <p:spPr>
          <a:xfrm rot="-5400000">
            <a:off x="10344100" y="438098"/>
            <a:ext cx="2285999" cy="1409801"/>
          </a:xfrm>
          <a:custGeom>
            <a:avLst/>
            <a:gdLst/>
            <a:ahLst/>
            <a:cxnLst/>
            <a:rect l="l" t="t" r="r" b="b"/>
            <a:pathLst>
              <a:path w="1881641" h="1167493" extrusionOk="0">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6" name="Google Shape;56;p49"/>
          <p:cNvSpPr txBox="1">
            <a:spLocks noGrp="1"/>
          </p:cNvSpPr>
          <p:nvPr>
            <p:ph type="title"/>
          </p:nvPr>
        </p:nvSpPr>
        <p:spPr>
          <a:xfrm>
            <a:off x="1167492" y="381000"/>
            <a:ext cx="9779183" cy="1325563"/>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800"/>
              <a:buFont typeface="Arial"/>
              <a:buNone/>
              <a:defRPr sz="4800" b="1">
                <a:latin typeface="Arial"/>
                <a:ea typeface="Arial"/>
                <a:cs typeface="Arial"/>
                <a:sym typeface="Arial"/>
              </a:defRPr>
            </a:lvl1pPr>
            <a:lvl2pPr lvl="1" algn="l">
              <a:lnSpc>
                <a:spcPct val="100000"/>
              </a:lnSpc>
              <a:spcBef>
                <a:spcPts val="0"/>
              </a:spcBef>
              <a:spcAft>
                <a:spcPts val="0"/>
              </a:spcAft>
              <a:buClr>
                <a:schemeClr val="dk2"/>
              </a:buClr>
              <a:buSzPts val="1400"/>
              <a:buNone/>
              <a:defRPr/>
            </a:lvl2pPr>
            <a:lvl3pPr lvl="2" algn="l">
              <a:lnSpc>
                <a:spcPct val="100000"/>
              </a:lnSpc>
              <a:spcBef>
                <a:spcPts val="0"/>
              </a:spcBef>
              <a:spcAft>
                <a:spcPts val="0"/>
              </a:spcAft>
              <a:buClr>
                <a:schemeClr val="dk2"/>
              </a:buClr>
              <a:buSzPts val="1400"/>
              <a:buNone/>
              <a:defRPr/>
            </a:lvl3pPr>
            <a:lvl4pPr lvl="3" algn="l">
              <a:lnSpc>
                <a:spcPct val="100000"/>
              </a:lnSpc>
              <a:spcBef>
                <a:spcPts val="0"/>
              </a:spcBef>
              <a:spcAft>
                <a:spcPts val="0"/>
              </a:spcAft>
              <a:buClr>
                <a:schemeClr val="dk2"/>
              </a:buClr>
              <a:buSzPts val="1400"/>
              <a:buNone/>
              <a:defRPr/>
            </a:lvl4pPr>
            <a:lvl5pPr lvl="4" algn="l">
              <a:lnSpc>
                <a:spcPct val="100000"/>
              </a:lnSpc>
              <a:spcBef>
                <a:spcPts val="0"/>
              </a:spcBef>
              <a:spcAft>
                <a:spcPts val="0"/>
              </a:spcAft>
              <a:buClr>
                <a:schemeClr val="dk2"/>
              </a:buClr>
              <a:buSzPts val="1400"/>
              <a:buNone/>
              <a:defRPr/>
            </a:lvl5pPr>
            <a:lvl6pPr lvl="5" algn="l">
              <a:lnSpc>
                <a:spcPct val="100000"/>
              </a:lnSpc>
              <a:spcBef>
                <a:spcPts val="0"/>
              </a:spcBef>
              <a:spcAft>
                <a:spcPts val="0"/>
              </a:spcAft>
              <a:buClr>
                <a:schemeClr val="dk2"/>
              </a:buClr>
              <a:buSzPts val="1400"/>
              <a:buNone/>
              <a:defRPr/>
            </a:lvl6pPr>
            <a:lvl7pPr lvl="6" algn="l">
              <a:lnSpc>
                <a:spcPct val="100000"/>
              </a:lnSpc>
              <a:spcBef>
                <a:spcPts val="0"/>
              </a:spcBef>
              <a:spcAft>
                <a:spcPts val="0"/>
              </a:spcAft>
              <a:buClr>
                <a:schemeClr val="dk2"/>
              </a:buClr>
              <a:buSzPts val="1400"/>
              <a:buNone/>
              <a:defRPr/>
            </a:lvl7pPr>
            <a:lvl8pPr lvl="7" algn="l">
              <a:lnSpc>
                <a:spcPct val="100000"/>
              </a:lnSpc>
              <a:spcBef>
                <a:spcPts val="0"/>
              </a:spcBef>
              <a:spcAft>
                <a:spcPts val="0"/>
              </a:spcAft>
              <a:buClr>
                <a:schemeClr val="dk2"/>
              </a:buClr>
              <a:buSzPts val="1400"/>
              <a:buNone/>
              <a:defRPr/>
            </a:lvl8pPr>
            <a:lvl9pPr lvl="8" algn="l">
              <a:lnSpc>
                <a:spcPct val="100000"/>
              </a:lnSpc>
              <a:spcBef>
                <a:spcPts val="0"/>
              </a:spcBef>
              <a:spcAft>
                <a:spcPts val="0"/>
              </a:spcAft>
              <a:buClr>
                <a:schemeClr val="dk2"/>
              </a:buClr>
              <a:buSzPts val="1400"/>
              <a:buNone/>
              <a:defRPr/>
            </a:lvl9pPr>
          </a:lstStyle>
          <a:p>
            <a:endParaRPr/>
          </a:p>
        </p:txBody>
      </p:sp>
      <p:sp>
        <p:nvSpPr>
          <p:cNvPr id="57" name="Google Shape;57;p49"/>
          <p:cNvSpPr txBox="1">
            <a:spLocks noGrp="1"/>
          </p:cNvSpPr>
          <p:nvPr>
            <p:ph type="body" idx="1"/>
          </p:nvPr>
        </p:nvSpPr>
        <p:spPr>
          <a:xfrm>
            <a:off x="1167492" y="2653167"/>
            <a:ext cx="9779183" cy="3436483"/>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chemeClr val="lt1"/>
              </a:buClr>
              <a:buSzPts val="2400"/>
              <a:buNone/>
              <a:defRPr sz="2400">
                <a:solidFill>
                  <a:schemeClr val="lt1"/>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58" name="Google Shape;58;p49"/>
          <p:cNvSpPr txBox="1">
            <a:spLocks noGrp="1"/>
          </p:cNvSpPr>
          <p:nvPr>
            <p:ph type="dt" idx="10"/>
          </p:nvPr>
        </p:nvSpPr>
        <p:spPr>
          <a:xfrm>
            <a:off x="3810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accent2"/>
              </a:buClr>
              <a:buSzPts val="1400"/>
              <a:buFont typeface="Arial"/>
              <a:buNone/>
              <a:defRPr>
                <a:solidFill>
                  <a:schemeClr val="accent2"/>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Gill Sans"/>
              <a:buNone/>
              <a:defRPr/>
            </a:lvl2pPr>
            <a:lvl3pPr lvl="2" algn="l">
              <a:lnSpc>
                <a:spcPct val="100000"/>
              </a:lnSpc>
              <a:spcBef>
                <a:spcPts val="0"/>
              </a:spcBef>
              <a:spcAft>
                <a:spcPts val="0"/>
              </a:spcAft>
              <a:buClr>
                <a:schemeClr val="dk1"/>
              </a:buClr>
              <a:buSzPts val="1400"/>
              <a:buFont typeface="Gill Sans"/>
              <a:buNone/>
              <a:defRPr/>
            </a:lvl3pPr>
            <a:lvl4pPr lvl="3" algn="l">
              <a:lnSpc>
                <a:spcPct val="100000"/>
              </a:lnSpc>
              <a:spcBef>
                <a:spcPts val="0"/>
              </a:spcBef>
              <a:spcAft>
                <a:spcPts val="0"/>
              </a:spcAft>
              <a:buClr>
                <a:schemeClr val="dk1"/>
              </a:buClr>
              <a:buSzPts val="1400"/>
              <a:buFont typeface="Gill Sans"/>
              <a:buNone/>
              <a:defRPr/>
            </a:lvl4pPr>
            <a:lvl5pPr lvl="4" algn="l">
              <a:lnSpc>
                <a:spcPct val="100000"/>
              </a:lnSpc>
              <a:spcBef>
                <a:spcPts val="0"/>
              </a:spcBef>
              <a:spcAft>
                <a:spcPts val="0"/>
              </a:spcAft>
              <a:buClr>
                <a:schemeClr val="dk1"/>
              </a:buClr>
              <a:buSzPts val="1400"/>
              <a:buFont typeface="Gill Sans"/>
              <a:buNone/>
              <a:defRPr/>
            </a:lvl5pPr>
            <a:lvl6pPr lvl="5" algn="l">
              <a:lnSpc>
                <a:spcPct val="100000"/>
              </a:lnSpc>
              <a:spcBef>
                <a:spcPts val="0"/>
              </a:spcBef>
              <a:spcAft>
                <a:spcPts val="0"/>
              </a:spcAft>
              <a:buClr>
                <a:schemeClr val="dk1"/>
              </a:buClr>
              <a:buSzPts val="1400"/>
              <a:buFont typeface="Gill Sans"/>
              <a:buNone/>
              <a:defRPr/>
            </a:lvl6pPr>
            <a:lvl7pPr lvl="6" algn="l">
              <a:lnSpc>
                <a:spcPct val="100000"/>
              </a:lnSpc>
              <a:spcBef>
                <a:spcPts val="0"/>
              </a:spcBef>
              <a:spcAft>
                <a:spcPts val="0"/>
              </a:spcAft>
              <a:buClr>
                <a:schemeClr val="dk1"/>
              </a:buClr>
              <a:buSzPts val="1400"/>
              <a:buFont typeface="Gill Sans"/>
              <a:buNone/>
              <a:defRPr/>
            </a:lvl7pPr>
            <a:lvl8pPr lvl="7" algn="l">
              <a:lnSpc>
                <a:spcPct val="100000"/>
              </a:lnSpc>
              <a:spcBef>
                <a:spcPts val="0"/>
              </a:spcBef>
              <a:spcAft>
                <a:spcPts val="0"/>
              </a:spcAft>
              <a:buClr>
                <a:schemeClr val="dk1"/>
              </a:buClr>
              <a:buSzPts val="1400"/>
              <a:buFont typeface="Gill Sans"/>
              <a:buNone/>
              <a:defRPr/>
            </a:lvl8pPr>
            <a:lvl9pPr lvl="8" algn="l">
              <a:lnSpc>
                <a:spcPct val="100000"/>
              </a:lnSpc>
              <a:spcBef>
                <a:spcPts val="0"/>
              </a:spcBef>
              <a:spcAft>
                <a:spcPts val="0"/>
              </a:spcAft>
              <a:buClr>
                <a:schemeClr val="dk1"/>
              </a:buClr>
              <a:buSzPts val="1400"/>
              <a:buFont typeface="Gill Sans"/>
              <a:buNone/>
              <a:defRPr/>
            </a:lvl9pPr>
          </a:lstStyle>
          <a:p>
            <a:endParaRPr/>
          </a:p>
        </p:txBody>
      </p:sp>
      <p:sp>
        <p:nvSpPr>
          <p:cNvPr id="59" name="Google Shape;59;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accent2"/>
              </a:buClr>
              <a:buSzPts val="1400"/>
              <a:buFont typeface="Arial"/>
              <a:buNone/>
              <a:defRPr>
                <a:solidFill>
                  <a:schemeClr val="accent2"/>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Gill Sans"/>
              <a:buNone/>
              <a:defRPr/>
            </a:lvl2pPr>
            <a:lvl3pPr lvl="2" algn="l">
              <a:lnSpc>
                <a:spcPct val="100000"/>
              </a:lnSpc>
              <a:spcBef>
                <a:spcPts val="0"/>
              </a:spcBef>
              <a:spcAft>
                <a:spcPts val="0"/>
              </a:spcAft>
              <a:buClr>
                <a:schemeClr val="dk1"/>
              </a:buClr>
              <a:buSzPts val="1400"/>
              <a:buFont typeface="Gill Sans"/>
              <a:buNone/>
              <a:defRPr/>
            </a:lvl3pPr>
            <a:lvl4pPr lvl="3" algn="l">
              <a:lnSpc>
                <a:spcPct val="100000"/>
              </a:lnSpc>
              <a:spcBef>
                <a:spcPts val="0"/>
              </a:spcBef>
              <a:spcAft>
                <a:spcPts val="0"/>
              </a:spcAft>
              <a:buClr>
                <a:schemeClr val="dk1"/>
              </a:buClr>
              <a:buSzPts val="1400"/>
              <a:buFont typeface="Gill Sans"/>
              <a:buNone/>
              <a:defRPr/>
            </a:lvl4pPr>
            <a:lvl5pPr lvl="4" algn="l">
              <a:lnSpc>
                <a:spcPct val="100000"/>
              </a:lnSpc>
              <a:spcBef>
                <a:spcPts val="0"/>
              </a:spcBef>
              <a:spcAft>
                <a:spcPts val="0"/>
              </a:spcAft>
              <a:buClr>
                <a:schemeClr val="dk1"/>
              </a:buClr>
              <a:buSzPts val="1400"/>
              <a:buFont typeface="Gill Sans"/>
              <a:buNone/>
              <a:defRPr/>
            </a:lvl5pPr>
            <a:lvl6pPr lvl="5" algn="l">
              <a:lnSpc>
                <a:spcPct val="100000"/>
              </a:lnSpc>
              <a:spcBef>
                <a:spcPts val="0"/>
              </a:spcBef>
              <a:spcAft>
                <a:spcPts val="0"/>
              </a:spcAft>
              <a:buClr>
                <a:schemeClr val="dk1"/>
              </a:buClr>
              <a:buSzPts val="1400"/>
              <a:buFont typeface="Gill Sans"/>
              <a:buNone/>
              <a:defRPr/>
            </a:lvl6pPr>
            <a:lvl7pPr lvl="6" algn="l">
              <a:lnSpc>
                <a:spcPct val="100000"/>
              </a:lnSpc>
              <a:spcBef>
                <a:spcPts val="0"/>
              </a:spcBef>
              <a:spcAft>
                <a:spcPts val="0"/>
              </a:spcAft>
              <a:buClr>
                <a:schemeClr val="dk1"/>
              </a:buClr>
              <a:buSzPts val="1400"/>
              <a:buFont typeface="Gill Sans"/>
              <a:buNone/>
              <a:defRPr/>
            </a:lvl7pPr>
            <a:lvl8pPr lvl="7" algn="l">
              <a:lnSpc>
                <a:spcPct val="100000"/>
              </a:lnSpc>
              <a:spcBef>
                <a:spcPts val="0"/>
              </a:spcBef>
              <a:spcAft>
                <a:spcPts val="0"/>
              </a:spcAft>
              <a:buClr>
                <a:schemeClr val="dk1"/>
              </a:buClr>
              <a:buSzPts val="1400"/>
              <a:buFont typeface="Gill Sans"/>
              <a:buNone/>
              <a:defRPr/>
            </a:lvl8pPr>
            <a:lvl9pPr lvl="8" algn="l">
              <a:lnSpc>
                <a:spcPct val="100000"/>
              </a:lnSpc>
              <a:spcBef>
                <a:spcPts val="0"/>
              </a:spcBef>
              <a:spcAft>
                <a:spcPts val="0"/>
              </a:spcAft>
              <a:buClr>
                <a:schemeClr val="dk1"/>
              </a:buClr>
              <a:buSzPts val="1400"/>
              <a:buFont typeface="Gill Sans"/>
              <a:buNone/>
              <a:defRPr/>
            </a:lvl9pPr>
          </a:lstStyle>
          <a:p>
            <a:endParaRPr/>
          </a:p>
        </p:txBody>
      </p:sp>
      <p:sp>
        <p:nvSpPr>
          <p:cNvPr id="60" name="Google Shape;60;p49"/>
          <p:cNvSpPr txBox="1">
            <a:spLocks noGrp="1"/>
          </p:cNvSpPr>
          <p:nvPr>
            <p:ph type="sldNum" idx="12"/>
          </p:nvPr>
        </p:nvSpPr>
        <p:spPr>
          <a:xfrm>
            <a:off x="10206318" y="6356350"/>
            <a:ext cx="160468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3"/>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Quote">
    <p:bg>
      <p:bgPr>
        <a:solidFill>
          <a:schemeClr val="accent1"/>
        </a:solidFill>
        <a:effectLst/>
      </p:bgPr>
    </p:bg>
    <p:spTree>
      <p:nvGrpSpPr>
        <p:cNvPr id="1" name="Shape 61"/>
        <p:cNvGrpSpPr/>
        <p:nvPr/>
      </p:nvGrpSpPr>
      <p:grpSpPr>
        <a:xfrm>
          <a:off x="0" y="0"/>
          <a:ext cx="0" cy="0"/>
          <a:chOff x="0" y="0"/>
          <a:chExt cx="0" cy="0"/>
        </a:xfrm>
      </p:grpSpPr>
      <p:sp>
        <p:nvSpPr>
          <p:cNvPr id="62" name="Google Shape;62;p50"/>
          <p:cNvSpPr txBox="1">
            <a:spLocks noGrp="1"/>
          </p:cNvSpPr>
          <p:nvPr>
            <p:ph type="title"/>
          </p:nvPr>
        </p:nvSpPr>
        <p:spPr>
          <a:xfrm>
            <a:off x="1798721" y="1684338"/>
            <a:ext cx="8594558" cy="281046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lt1"/>
              </a:buClr>
              <a:buSzPts val="4600"/>
              <a:buFont typeface="Arial"/>
              <a:buNone/>
              <a:defRPr sz="4600">
                <a:solidFill>
                  <a:schemeClr val="lt1"/>
                </a:solidFill>
                <a:latin typeface="Arial"/>
                <a:ea typeface="Arial"/>
                <a:cs typeface="Arial"/>
                <a:sym typeface="Arial"/>
              </a:defRPr>
            </a:lvl1pPr>
            <a:lvl2pPr lvl="1" algn="l">
              <a:lnSpc>
                <a:spcPct val="100000"/>
              </a:lnSpc>
              <a:spcBef>
                <a:spcPts val="0"/>
              </a:spcBef>
              <a:spcAft>
                <a:spcPts val="0"/>
              </a:spcAft>
              <a:buClr>
                <a:schemeClr val="dk2"/>
              </a:buClr>
              <a:buSzPts val="1400"/>
              <a:buNone/>
              <a:defRPr/>
            </a:lvl2pPr>
            <a:lvl3pPr lvl="2" algn="l">
              <a:lnSpc>
                <a:spcPct val="100000"/>
              </a:lnSpc>
              <a:spcBef>
                <a:spcPts val="0"/>
              </a:spcBef>
              <a:spcAft>
                <a:spcPts val="0"/>
              </a:spcAft>
              <a:buClr>
                <a:schemeClr val="dk2"/>
              </a:buClr>
              <a:buSzPts val="1400"/>
              <a:buNone/>
              <a:defRPr/>
            </a:lvl3pPr>
            <a:lvl4pPr lvl="3" algn="l">
              <a:lnSpc>
                <a:spcPct val="100000"/>
              </a:lnSpc>
              <a:spcBef>
                <a:spcPts val="0"/>
              </a:spcBef>
              <a:spcAft>
                <a:spcPts val="0"/>
              </a:spcAft>
              <a:buClr>
                <a:schemeClr val="dk2"/>
              </a:buClr>
              <a:buSzPts val="1400"/>
              <a:buNone/>
              <a:defRPr/>
            </a:lvl4pPr>
            <a:lvl5pPr lvl="4" algn="l">
              <a:lnSpc>
                <a:spcPct val="100000"/>
              </a:lnSpc>
              <a:spcBef>
                <a:spcPts val="0"/>
              </a:spcBef>
              <a:spcAft>
                <a:spcPts val="0"/>
              </a:spcAft>
              <a:buClr>
                <a:schemeClr val="dk2"/>
              </a:buClr>
              <a:buSzPts val="1400"/>
              <a:buNone/>
              <a:defRPr/>
            </a:lvl5pPr>
            <a:lvl6pPr lvl="5" algn="l">
              <a:lnSpc>
                <a:spcPct val="100000"/>
              </a:lnSpc>
              <a:spcBef>
                <a:spcPts val="0"/>
              </a:spcBef>
              <a:spcAft>
                <a:spcPts val="0"/>
              </a:spcAft>
              <a:buClr>
                <a:schemeClr val="dk2"/>
              </a:buClr>
              <a:buSzPts val="1400"/>
              <a:buNone/>
              <a:defRPr/>
            </a:lvl6pPr>
            <a:lvl7pPr lvl="6" algn="l">
              <a:lnSpc>
                <a:spcPct val="100000"/>
              </a:lnSpc>
              <a:spcBef>
                <a:spcPts val="0"/>
              </a:spcBef>
              <a:spcAft>
                <a:spcPts val="0"/>
              </a:spcAft>
              <a:buClr>
                <a:schemeClr val="dk2"/>
              </a:buClr>
              <a:buSzPts val="1400"/>
              <a:buNone/>
              <a:defRPr/>
            </a:lvl7pPr>
            <a:lvl8pPr lvl="7" algn="l">
              <a:lnSpc>
                <a:spcPct val="100000"/>
              </a:lnSpc>
              <a:spcBef>
                <a:spcPts val="0"/>
              </a:spcBef>
              <a:spcAft>
                <a:spcPts val="0"/>
              </a:spcAft>
              <a:buClr>
                <a:schemeClr val="dk2"/>
              </a:buClr>
              <a:buSzPts val="1400"/>
              <a:buNone/>
              <a:defRPr/>
            </a:lvl8pPr>
            <a:lvl9pPr lvl="8" algn="l">
              <a:lnSpc>
                <a:spcPct val="100000"/>
              </a:lnSpc>
              <a:spcBef>
                <a:spcPts val="0"/>
              </a:spcBef>
              <a:spcAft>
                <a:spcPts val="0"/>
              </a:spcAft>
              <a:buClr>
                <a:schemeClr val="dk2"/>
              </a:buClr>
              <a:buSzPts val="1400"/>
              <a:buNone/>
              <a:defRPr/>
            </a:lvl9pPr>
          </a:lstStyle>
          <a:p>
            <a:endParaRPr/>
          </a:p>
        </p:txBody>
      </p:sp>
      <p:sp>
        <p:nvSpPr>
          <p:cNvPr id="63" name="Google Shape;63;p50"/>
          <p:cNvSpPr txBox="1">
            <a:spLocks noGrp="1"/>
          </p:cNvSpPr>
          <p:nvPr>
            <p:ph type="body" idx="1"/>
          </p:nvPr>
        </p:nvSpPr>
        <p:spPr>
          <a:xfrm>
            <a:off x="381000" y="519405"/>
            <a:ext cx="1364297" cy="1094521"/>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004DBF"/>
              </a:buClr>
              <a:buSzPts val="23900"/>
              <a:buNone/>
              <a:defRPr sz="23900" b="1">
                <a:solidFill>
                  <a:srgbClr val="004DBF"/>
                </a:solidFill>
                <a:latin typeface="Arial"/>
                <a:ea typeface="Arial"/>
                <a:cs typeface="Arial"/>
                <a:sym typeface="Arial"/>
              </a:defRPr>
            </a:lvl1pPr>
            <a:lvl2pPr marL="914400" lvl="1" indent="-228600" algn="l">
              <a:lnSpc>
                <a:spcPct val="90000"/>
              </a:lnSpc>
              <a:spcBef>
                <a:spcPts val="500"/>
              </a:spcBef>
              <a:spcAft>
                <a:spcPts val="0"/>
              </a:spcAft>
              <a:buClr>
                <a:schemeClr val="lt1"/>
              </a:buClr>
              <a:buSzPts val="2400"/>
              <a:buNone/>
              <a:defRPr b="1">
                <a:solidFill>
                  <a:schemeClr val="lt1"/>
                </a:solidFill>
                <a:latin typeface="Arial"/>
                <a:ea typeface="Arial"/>
                <a:cs typeface="Arial"/>
                <a:sym typeface="Arial"/>
              </a:defRPr>
            </a:lvl2pPr>
            <a:lvl3pPr marL="1371600" lvl="2" indent="-228600" algn="l">
              <a:lnSpc>
                <a:spcPct val="90000"/>
              </a:lnSpc>
              <a:spcBef>
                <a:spcPts val="500"/>
              </a:spcBef>
              <a:spcAft>
                <a:spcPts val="0"/>
              </a:spcAft>
              <a:buClr>
                <a:schemeClr val="lt1"/>
              </a:buClr>
              <a:buSzPts val="2000"/>
              <a:buNone/>
              <a:defRPr b="1">
                <a:solidFill>
                  <a:schemeClr val="lt1"/>
                </a:solidFill>
                <a:latin typeface="Arial"/>
                <a:ea typeface="Arial"/>
                <a:cs typeface="Arial"/>
                <a:sym typeface="Arial"/>
              </a:defRPr>
            </a:lvl3pPr>
            <a:lvl4pPr marL="1828800" lvl="3"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4pPr>
            <a:lvl5pPr marL="2286000" lvl="4"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50"/>
          <p:cNvSpPr txBox="1">
            <a:spLocks noGrp="1"/>
          </p:cNvSpPr>
          <p:nvPr>
            <p:ph type="body" idx="2"/>
          </p:nvPr>
        </p:nvSpPr>
        <p:spPr>
          <a:xfrm>
            <a:off x="6881813" y="4494213"/>
            <a:ext cx="3511550" cy="679450"/>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Clr>
                <a:schemeClr val="lt1"/>
              </a:buClr>
              <a:buSzPts val="2000"/>
              <a:buNone/>
              <a:defRPr sz="2000">
                <a:solidFill>
                  <a:schemeClr val="lt1"/>
                </a:solidFill>
                <a:latin typeface="Arial"/>
                <a:ea typeface="Arial"/>
                <a:cs typeface="Arial"/>
                <a:sym typeface="Arial"/>
              </a:defRPr>
            </a:lvl1pPr>
            <a:lvl2pPr marL="914400" lvl="1" indent="-228600" algn="r">
              <a:lnSpc>
                <a:spcPct val="90000"/>
              </a:lnSpc>
              <a:spcBef>
                <a:spcPts val="500"/>
              </a:spcBef>
              <a:spcAft>
                <a:spcPts val="0"/>
              </a:spcAft>
              <a:buClr>
                <a:schemeClr val="lt1"/>
              </a:buClr>
              <a:buSzPts val="1800"/>
              <a:buNone/>
              <a:defRPr sz="1800">
                <a:solidFill>
                  <a:schemeClr val="lt1"/>
                </a:solidFill>
                <a:latin typeface="Arial"/>
                <a:ea typeface="Arial"/>
                <a:cs typeface="Arial"/>
                <a:sym typeface="Arial"/>
              </a:defRPr>
            </a:lvl2pPr>
            <a:lvl3pPr marL="1371600" lvl="2" indent="-228600" algn="r">
              <a:lnSpc>
                <a:spcPct val="90000"/>
              </a:lnSpc>
              <a:spcBef>
                <a:spcPts val="500"/>
              </a:spcBef>
              <a:spcAft>
                <a:spcPts val="0"/>
              </a:spcAft>
              <a:buClr>
                <a:schemeClr val="lt1"/>
              </a:buClr>
              <a:buSzPts val="1600"/>
              <a:buNone/>
              <a:defRPr sz="1600">
                <a:solidFill>
                  <a:schemeClr val="lt1"/>
                </a:solidFill>
                <a:latin typeface="Arial"/>
                <a:ea typeface="Arial"/>
                <a:cs typeface="Arial"/>
                <a:sym typeface="Arial"/>
              </a:defRPr>
            </a:lvl3pPr>
            <a:lvl4pPr marL="1828800" lvl="3" indent="-228600" algn="r">
              <a:lnSpc>
                <a:spcPct val="90000"/>
              </a:lnSpc>
              <a:spcBef>
                <a:spcPts val="500"/>
              </a:spcBef>
              <a:spcAft>
                <a:spcPts val="0"/>
              </a:spcAft>
              <a:buClr>
                <a:schemeClr val="lt1"/>
              </a:buClr>
              <a:buSzPts val="1400"/>
              <a:buNone/>
              <a:defRPr sz="1400">
                <a:solidFill>
                  <a:schemeClr val="lt1"/>
                </a:solidFill>
                <a:latin typeface="Arial"/>
                <a:ea typeface="Arial"/>
                <a:cs typeface="Arial"/>
                <a:sym typeface="Arial"/>
              </a:defRPr>
            </a:lvl4pPr>
            <a:lvl5pPr marL="2286000" lvl="4" indent="-228600" algn="r">
              <a:lnSpc>
                <a:spcPct val="90000"/>
              </a:lnSpc>
              <a:spcBef>
                <a:spcPts val="500"/>
              </a:spcBef>
              <a:spcAft>
                <a:spcPts val="0"/>
              </a:spcAft>
              <a:buClr>
                <a:schemeClr val="lt1"/>
              </a:buClr>
              <a:buSzPts val="1400"/>
              <a:buNone/>
              <a:defRPr sz="1400">
                <a:solidFill>
                  <a:schemeClr val="lt1"/>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50"/>
          <p:cNvSpPr txBox="1">
            <a:spLocks noGrp="1"/>
          </p:cNvSpPr>
          <p:nvPr>
            <p:ph type="body" idx="3"/>
          </p:nvPr>
        </p:nvSpPr>
        <p:spPr>
          <a:xfrm>
            <a:off x="10609104" y="3399692"/>
            <a:ext cx="1364297" cy="1094521"/>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rgbClr val="004DBF"/>
              </a:buClr>
              <a:buSzPts val="23900"/>
              <a:buNone/>
              <a:defRPr sz="23900" b="1">
                <a:solidFill>
                  <a:srgbClr val="004DBF"/>
                </a:solidFill>
                <a:latin typeface="Arial"/>
                <a:ea typeface="Arial"/>
                <a:cs typeface="Arial"/>
                <a:sym typeface="Arial"/>
              </a:defRPr>
            </a:lvl1pPr>
            <a:lvl2pPr marL="914400" lvl="1" indent="-228600" algn="l">
              <a:lnSpc>
                <a:spcPct val="90000"/>
              </a:lnSpc>
              <a:spcBef>
                <a:spcPts val="500"/>
              </a:spcBef>
              <a:spcAft>
                <a:spcPts val="0"/>
              </a:spcAft>
              <a:buClr>
                <a:schemeClr val="lt1"/>
              </a:buClr>
              <a:buSzPts val="2400"/>
              <a:buNone/>
              <a:defRPr b="1">
                <a:solidFill>
                  <a:schemeClr val="lt1"/>
                </a:solidFill>
                <a:latin typeface="Arial"/>
                <a:ea typeface="Arial"/>
                <a:cs typeface="Arial"/>
                <a:sym typeface="Arial"/>
              </a:defRPr>
            </a:lvl2pPr>
            <a:lvl3pPr marL="1371600" lvl="2" indent="-228600" algn="l">
              <a:lnSpc>
                <a:spcPct val="90000"/>
              </a:lnSpc>
              <a:spcBef>
                <a:spcPts val="500"/>
              </a:spcBef>
              <a:spcAft>
                <a:spcPts val="0"/>
              </a:spcAft>
              <a:buClr>
                <a:schemeClr val="lt1"/>
              </a:buClr>
              <a:buSzPts val="2000"/>
              <a:buNone/>
              <a:defRPr b="1">
                <a:solidFill>
                  <a:schemeClr val="lt1"/>
                </a:solidFill>
                <a:latin typeface="Arial"/>
                <a:ea typeface="Arial"/>
                <a:cs typeface="Arial"/>
                <a:sym typeface="Arial"/>
              </a:defRPr>
            </a:lvl3pPr>
            <a:lvl4pPr marL="1828800" lvl="3"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4pPr>
            <a:lvl5pPr marL="2286000" lvl="4" indent="-228600" algn="l">
              <a:lnSpc>
                <a:spcPct val="90000"/>
              </a:lnSpc>
              <a:spcBef>
                <a:spcPts val="500"/>
              </a:spcBef>
              <a:spcAft>
                <a:spcPts val="0"/>
              </a:spcAft>
              <a:buClr>
                <a:schemeClr val="lt1"/>
              </a:buClr>
              <a:buSzPts val="1800"/>
              <a:buNone/>
              <a:defRPr b="1">
                <a:solidFill>
                  <a:schemeClr val="lt1"/>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50"/>
          <p:cNvSpPr txBox="1">
            <a:spLocks noGrp="1"/>
          </p:cNvSpPr>
          <p:nvPr>
            <p:ph type="dt" idx="10"/>
          </p:nvPr>
        </p:nvSpPr>
        <p:spPr>
          <a:xfrm>
            <a:off x="3810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accent2"/>
              </a:buClr>
              <a:buSzPts val="1400"/>
              <a:buFont typeface="Arial"/>
              <a:buNone/>
              <a:defRPr>
                <a:solidFill>
                  <a:schemeClr val="accent2"/>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Gill Sans"/>
              <a:buNone/>
              <a:defRPr/>
            </a:lvl2pPr>
            <a:lvl3pPr lvl="2" algn="l">
              <a:lnSpc>
                <a:spcPct val="100000"/>
              </a:lnSpc>
              <a:spcBef>
                <a:spcPts val="0"/>
              </a:spcBef>
              <a:spcAft>
                <a:spcPts val="0"/>
              </a:spcAft>
              <a:buClr>
                <a:schemeClr val="dk1"/>
              </a:buClr>
              <a:buSzPts val="1400"/>
              <a:buFont typeface="Gill Sans"/>
              <a:buNone/>
              <a:defRPr/>
            </a:lvl3pPr>
            <a:lvl4pPr lvl="3" algn="l">
              <a:lnSpc>
                <a:spcPct val="100000"/>
              </a:lnSpc>
              <a:spcBef>
                <a:spcPts val="0"/>
              </a:spcBef>
              <a:spcAft>
                <a:spcPts val="0"/>
              </a:spcAft>
              <a:buClr>
                <a:schemeClr val="dk1"/>
              </a:buClr>
              <a:buSzPts val="1400"/>
              <a:buFont typeface="Gill Sans"/>
              <a:buNone/>
              <a:defRPr/>
            </a:lvl4pPr>
            <a:lvl5pPr lvl="4" algn="l">
              <a:lnSpc>
                <a:spcPct val="100000"/>
              </a:lnSpc>
              <a:spcBef>
                <a:spcPts val="0"/>
              </a:spcBef>
              <a:spcAft>
                <a:spcPts val="0"/>
              </a:spcAft>
              <a:buClr>
                <a:schemeClr val="dk1"/>
              </a:buClr>
              <a:buSzPts val="1400"/>
              <a:buFont typeface="Gill Sans"/>
              <a:buNone/>
              <a:defRPr/>
            </a:lvl5pPr>
            <a:lvl6pPr lvl="5" algn="l">
              <a:lnSpc>
                <a:spcPct val="100000"/>
              </a:lnSpc>
              <a:spcBef>
                <a:spcPts val="0"/>
              </a:spcBef>
              <a:spcAft>
                <a:spcPts val="0"/>
              </a:spcAft>
              <a:buClr>
                <a:schemeClr val="dk1"/>
              </a:buClr>
              <a:buSzPts val="1400"/>
              <a:buFont typeface="Gill Sans"/>
              <a:buNone/>
              <a:defRPr/>
            </a:lvl6pPr>
            <a:lvl7pPr lvl="6" algn="l">
              <a:lnSpc>
                <a:spcPct val="100000"/>
              </a:lnSpc>
              <a:spcBef>
                <a:spcPts val="0"/>
              </a:spcBef>
              <a:spcAft>
                <a:spcPts val="0"/>
              </a:spcAft>
              <a:buClr>
                <a:schemeClr val="dk1"/>
              </a:buClr>
              <a:buSzPts val="1400"/>
              <a:buFont typeface="Gill Sans"/>
              <a:buNone/>
              <a:defRPr/>
            </a:lvl7pPr>
            <a:lvl8pPr lvl="7" algn="l">
              <a:lnSpc>
                <a:spcPct val="100000"/>
              </a:lnSpc>
              <a:spcBef>
                <a:spcPts val="0"/>
              </a:spcBef>
              <a:spcAft>
                <a:spcPts val="0"/>
              </a:spcAft>
              <a:buClr>
                <a:schemeClr val="dk1"/>
              </a:buClr>
              <a:buSzPts val="1400"/>
              <a:buFont typeface="Gill Sans"/>
              <a:buNone/>
              <a:defRPr/>
            </a:lvl8pPr>
            <a:lvl9pPr lvl="8" algn="l">
              <a:lnSpc>
                <a:spcPct val="100000"/>
              </a:lnSpc>
              <a:spcBef>
                <a:spcPts val="0"/>
              </a:spcBef>
              <a:spcAft>
                <a:spcPts val="0"/>
              </a:spcAft>
              <a:buClr>
                <a:schemeClr val="dk1"/>
              </a:buClr>
              <a:buSzPts val="1400"/>
              <a:buFont typeface="Gill Sans"/>
              <a:buNone/>
              <a:defRPr/>
            </a:lvl9pPr>
          </a:lstStyle>
          <a:p>
            <a:endParaRPr/>
          </a:p>
        </p:txBody>
      </p:sp>
      <p:sp>
        <p:nvSpPr>
          <p:cNvPr id="67" name="Google Shape;67;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accent2"/>
              </a:buClr>
              <a:buSzPts val="1400"/>
              <a:buFont typeface="Arial"/>
              <a:buNone/>
              <a:defRPr>
                <a:solidFill>
                  <a:schemeClr val="accent2"/>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Gill Sans"/>
              <a:buNone/>
              <a:defRPr/>
            </a:lvl2pPr>
            <a:lvl3pPr lvl="2" algn="l">
              <a:lnSpc>
                <a:spcPct val="100000"/>
              </a:lnSpc>
              <a:spcBef>
                <a:spcPts val="0"/>
              </a:spcBef>
              <a:spcAft>
                <a:spcPts val="0"/>
              </a:spcAft>
              <a:buClr>
                <a:schemeClr val="dk1"/>
              </a:buClr>
              <a:buSzPts val="1400"/>
              <a:buFont typeface="Gill Sans"/>
              <a:buNone/>
              <a:defRPr/>
            </a:lvl3pPr>
            <a:lvl4pPr lvl="3" algn="l">
              <a:lnSpc>
                <a:spcPct val="100000"/>
              </a:lnSpc>
              <a:spcBef>
                <a:spcPts val="0"/>
              </a:spcBef>
              <a:spcAft>
                <a:spcPts val="0"/>
              </a:spcAft>
              <a:buClr>
                <a:schemeClr val="dk1"/>
              </a:buClr>
              <a:buSzPts val="1400"/>
              <a:buFont typeface="Gill Sans"/>
              <a:buNone/>
              <a:defRPr/>
            </a:lvl4pPr>
            <a:lvl5pPr lvl="4" algn="l">
              <a:lnSpc>
                <a:spcPct val="100000"/>
              </a:lnSpc>
              <a:spcBef>
                <a:spcPts val="0"/>
              </a:spcBef>
              <a:spcAft>
                <a:spcPts val="0"/>
              </a:spcAft>
              <a:buClr>
                <a:schemeClr val="dk1"/>
              </a:buClr>
              <a:buSzPts val="1400"/>
              <a:buFont typeface="Gill Sans"/>
              <a:buNone/>
              <a:defRPr/>
            </a:lvl5pPr>
            <a:lvl6pPr lvl="5" algn="l">
              <a:lnSpc>
                <a:spcPct val="100000"/>
              </a:lnSpc>
              <a:spcBef>
                <a:spcPts val="0"/>
              </a:spcBef>
              <a:spcAft>
                <a:spcPts val="0"/>
              </a:spcAft>
              <a:buClr>
                <a:schemeClr val="dk1"/>
              </a:buClr>
              <a:buSzPts val="1400"/>
              <a:buFont typeface="Gill Sans"/>
              <a:buNone/>
              <a:defRPr/>
            </a:lvl6pPr>
            <a:lvl7pPr lvl="6" algn="l">
              <a:lnSpc>
                <a:spcPct val="100000"/>
              </a:lnSpc>
              <a:spcBef>
                <a:spcPts val="0"/>
              </a:spcBef>
              <a:spcAft>
                <a:spcPts val="0"/>
              </a:spcAft>
              <a:buClr>
                <a:schemeClr val="dk1"/>
              </a:buClr>
              <a:buSzPts val="1400"/>
              <a:buFont typeface="Gill Sans"/>
              <a:buNone/>
              <a:defRPr/>
            </a:lvl7pPr>
            <a:lvl8pPr lvl="7" algn="l">
              <a:lnSpc>
                <a:spcPct val="100000"/>
              </a:lnSpc>
              <a:spcBef>
                <a:spcPts val="0"/>
              </a:spcBef>
              <a:spcAft>
                <a:spcPts val="0"/>
              </a:spcAft>
              <a:buClr>
                <a:schemeClr val="dk1"/>
              </a:buClr>
              <a:buSzPts val="1400"/>
              <a:buFont typeface="Gill Sans"/>
              <a:buNone/>
              <a:defRPr/>
            </a:lvl8pPr>
            <a:lvl9pPr lvl="8" algn="l">
              <a:lnSpc>
                <a:spcPct val="100000"/>
              </a:lnSpc>
              <a:spcBef>
                <a:spcPts val="0"/>
              </a:spcBef>
              <a:spcAft>
                <a:spcPts val="0"/>
              </a:spcAft>
              <a:buClr>
                <a:schemeClr val="dk1"/>
              </a:buClr>
              <a:buSzPts val="1400"/>
              <a:buFont typeface="Gill Sans"/>
              <a:buNone/>
              <a:defRPr/>
            </a:lvl9pPr>
          </a:lstStyle>
          <a:p>
            <a:endParaRPr/>
          </a:p>
        </p:txBody>
      </p:sp>
      <p:sp>
        <p:nvSpPr>
          <p:cNvPr id="68" name="Google Shape;68;p50"/>
          <p:cNvSpPr txBox="1">
            <a:spLocks noGrp="1"/>
          </p:cNvSpPr>
          <p:nvPr>
            <p:ph type="sldNum" idx="12"/>
          </p:nvPr>
        </p:nvSpPr>
        <p:spPr>
          <a:xfrm>
            <a:off x="90678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Left Picture with Caption">
  <p:cSld name="Left Picture with Caption">
    <p:spTree>
      <p:nvGrpSpPr>
        <p:cNvPr id="1" name="Shape 69"/>
        <p:cNvGrpSpPr/>
        <p:nvPr/>
      </p:nvGrpSpPr>
      <p:grpSpPr>
        <a:xfrm>
          <a:off x="0" y="0"/>
          <a:ext cx="0" cy="0"/>
          <a:chOff x="0" y="0"/>
          <a:chExt cx="0" cy="0"/>
        </a:xfrm>
      </p:grpSpPr>
      <p:sp>
        <p:nvSpPr>
          <p:cNvPr id="70" name="Google Shape;70;p39"/>
          <p:cNvSpPr>
            <a:spLocks noGrp="1"/>
          </p:cNvSpPr>
          <p:nvPr>
            <p:ph type="pic" idx="2"/>
          </p:nvPr>
        </p:nvSpPr>
        <p:spPr>
          <a:xfrm>
            <a:off x="0" y="0"/>
            <a:ext cx="7537685" cy="6858000"/>
          </a:xfrm>
          <a:prstGeom prst="rect">
            <a:avLst/>
          </a:prstGeom>
          <a:noFill/>
          <a:ln>
            <a:noFill/>
          </a:ln>
        </p:spPr>
      </p:sp>
      <p:sp>
        <p:nvSpPr>
          <p:cNvPr id="71" name="Google Shape;71;p39"/>
          <p:cNvSpPr txBox="1">
            <a:spLocks noGrp="1"/>
          </p:cNvSpPr>
          <p:nvPr>
            <p:ph type="title"/>
          </p:nvPr>
        </p:nvSpPr>
        <p:spPr>
          <a:xfrm>
            <a:off x="7955459" y="197123"/>
            <a:ext cx="3392382" cy="1675219"/>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A25329"/>
              </a:buClr>
              <a:buSzPts val="2800"/>
              <a:buFont typeface="Gill Sans"/>
              <a:buNone/>
              <a:defRPr>
                <a:solidFill>
                  <a:srgbClr val="A2532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9"/>
          <p:cNvSpPr txBox="1">
            <a:spLocks noGrp="1"/>
          </p:cNvSpPr>
          <p:nvPr>
            <p:ph type="body" idx="1"/>
          </p:nvPr>
        </p:nvSpPr>
        <p:spPr>
          <a:xfrm>
            <a:off x="7955459" y="2057400"/>
            <a:ext cx="3392382" cy="3862388"/>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320"/>
              </a:spcBef>
              <a:spcAft>
                <a:spcPts val="0"/>
              </a:spcAft>
              <a:buSzPts val="1472"/>
              <a:buNone/>
              <a:defRPr sz="1600">
                <a:solidFill>
                  <a:srgbClr val="3F3F3F"/>
                </a:solidFill>
                <a:latin typeface="Gill Sans"/>
                <a:ea typeface="Gill Sans"/>
                <a:cs typeface="Gill Sans"/>
                <a:sym typeface="Gill Sans"/>
              </a:defRPr>
            </a:lvl1pPr>
            <a:lvl2pPr marL="914400" lvl="1" indent="-322072" algn="l">
              <a:lnSpc>
                <a:spcPct val="100000"/>
              </a:lnSpc>
              <a:spcBef>
                <a:spcPts val="600"/>
              </a:spcBef>
              <a:spcAft>
                <a:spcPts val="0"/>
              </a:spcAft>
              <a:buSzPts val="1472"/>
              <a:buChar char="◼"/>
              <a:defRPr/>
            </a:lvl2pPr>
            <a:lvl3pPr marL="1371600" lvl="2" indent="-310388" algn="l">
              <a:lnSpc>
                <a:spcPct val="100000"/>
              </a:lnSpc>
              <a:spcBef>
                <a:spcPts val="600"/>
              </a:spcBef>
              <a:spcAft>
                <a:spcPts val="0"/>
              </a:spcAft>
              <a:buSzPts val="1288"/>
              <a:buChar char="◼"/>
              <a:defRPr/>
            </a:lvl3pPr>
            <a:lvl4pPr marL="1828800" lvl="3" indent="-298703" algn="l">
              <a:lnSpc>
                <a:spcPct val="100000"/>
              </a:lnSpc>
              <a:spcBef>
                <a:spcPts val="600"/>
              </a:spcBef>
              <a:spcAft>
                <a:spcPts val="0"/>
              </a:spcAft>
              <a:buSzPts val="1104"/>
              <a:buChar char="◼"/>
              <a:defRPr/>
            </a:lvl4pPr>
            <a:lvl5pPr marL="2286000" lvl="4" indent="-298704" algn="l">
              <a:lnSpc>
                <a:spcPct val="100000"/>
              </a:lnSpc>
              <a:spcBef>
                <a:spcPts val="600"/>
              </a:spcBef>
              <a:spcAft>
                <a:spcPts val="0"/>
              </a:spcAft>
              <a:buSzPts val="1104"/>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73" name="Google Shape;73;p39"/>
          <p:cNvSpPr/>
          <p:nvPr/>
        </p:nvSpPr>
        <p:spPr>
          <a:xfrm>
            <a:off x="8042147" y="453643"/>
            <a:ext cx="3528000" cy="98554"/>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39"/>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39"/>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76" name="Google Shape;76;p39"/>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7"/>
        <p:cNvGrpSpPr/>
        <p:nvPr/>
      </p:nvGrpSpPr>
      <p:grpSpPr>
        <a:xfrm>
          <a:off x="0" y="0"/>
          <a:ext cx="0" cy="0"/>
          <a:chOff x="0" y="0"/>
          <a:chExt cx="0" cy="0"/>
        </a:xfrm>
      </p:grpSpPr>
      <p:sp>
        <p:nvSpPr>
          <p:cNvPr id="78" name="Google Shape;78;p40"/>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40"/>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80" name="Google Shape;80;p40"/>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40"/>
          <p:cNvSpPr txBox="1">
            <a:spLocks noGrp="1"/>
          </p:cNvSpPr>
          <p:nvPr>
            <p:ph type="title"/>
          </p:nvPr>
        </p:nvSpPr>
        <p:spPr>
          <a:xfrm>
            <a:off x="581193" y="4693389"/>
            <a:ext cx="11029616"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Gill Sans"/>
              <a:buNone/>
              <a:defRPr sz="2400" b="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0"/>
          <p:cNvSpPr>
            <a:spLocks noGrp="1"/>
          </p:cNvSpPr>
          <p:nvPr>
            <p:ph type="pic" idx="2"/>
          </p:nvPr>
        </p:nvSpPr>
        <p:spPr>
          <a:xfrm>
            <a:off x="447817" y="599725"/>
            <a:ext cx="11290859" cy="3557252"/>
          </a:xfrm>
          <a:prstGeom prst="rect">
            <a:avLst/>
          </a:prstGeom>
          <a:noFill/>
          <a:ln>
            <a:noFill/>
          </a:ln>
        </p:spPr>
      </p:sp>
      <p:sp>
        <p:nvSpPr>
          <p:cNvPr id="83" name="Google Shape;83;p40"/>
          <p:cNvSpPr txBox="1">
            <a:spLocks noGrp="1"/>
          </p:cNvSpPr>
          <p:nvPr>
            <p:ph type="body" idx="1"/>
          </p:nvPr>
        </p:nvSpPr>
        <p:spPr>
          <a:xfrm>
            <a:off x="581192" y="5260127"/>
            <a:ext cx="11029617" cy="598671"/>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240"/>
              </a:spcBef>
              <a:spcAft>
                <a:spcPts val="0"/>
              </a:spcAft>
              <a:buSzPts val="1104"/>
              <a:buNone/>
              <a:defRPr sz="1200"/>
            </a:lvl1pPr>
            <a:lvl2pPr marL="914400" lvl="1" indent="-228600" algn="l">
              <a:lnSpc>
                <a:spcPct val="100000"/>
              </a:lnSpc>
              <a:spcBef>
                <a:spcPts val="600"/>
              </a:spcBef>
              <a:spcAft>
                <a:spcPts val="0"/>
              </a:spcAft>
              <a:buSzPts val="1104"/>
              <a:buNone/>
              <a:defRPr sz="1200"/>
            </a:lvl2pPr>
            <a:lvl3pPr marL="1371600" lvl="2" indent="-228600" algn="l">
              <a:lnSpc>
                <a:spcPct val="100000"/>
              </a:lnSpc>
              <a:spcBef>
                <a:spcPts val="600"/>
              </a:spcBef>
              <a:spcAft>
                <a:spcPts val="0"/>
              </a:spcAft>
              <a:buSzPts val="920"/>
              <a:buNone/>
              <a:defRPr sz="1000"/>
            </a:lvl3pPr>
            <a:lvl4pPr marL="1828800" lvl="3" indent="-228600" algn="l">
              <a:lnSpc>
                <a:spcPct val="100000"/>
              </a:lnSpc>
              <a:spcBef>
                <a:spcPts val="600"/>
              </a:spcBef>
              <a:spcAft>
                <a:spcPts val="0"/>
              </a:spcAft>
              <a:buSzPts val="828"/>
              <a:buNone/>
              <a:defRPr sz="900"/>
            </a:lvl4pPr>
            <a:lvl5pPr marL="2286000" lvl="4" indent="-228600" algn="l">
              <a:lnSpc>
                <a:spcPct val="100000"/>
              </a:lnSpc>
              <a:spcBef>
                <a:spcPts val="600"/>
              </a:spcBef>
              <a:spcAft>
                <a:spcPts val="0"/>
              </a:spcAft>
              <a:buSzPts val="828"/>
              <a:buNone/>
              <a:defRPr sz="900"/>
            </a:lvl5pPr>
            <a:lvl6pPr marL="2743200" lvl="5" indent="-228600" algn="l">
              <a:lnSpc>
                <a:spcPct val="100000"/>
              </a:lnSpc>
              <a:spcBef>
                <a:spcPts val="600"/>
              </a:spcBef>
              <a:spcAft>
                <a:spcPts val="0"/>
              </a:spcAft>
              <a:buSzPts val="828"/>
              <a:buNone/>
              <a:defRPr sz="900"/>
            </a:lvl6pPr>
            <a:lvl7pPr marL="3200400" lvl="6" indent="-228600" algn="l">
              <a:lnSpc>
                <a:spcPct val="100000"/>
              </a:lnSpc>
              <a:spcBef>
                <a:spcPts val="600"/>
              </a:spcBef>
              <a:spcAft>
                <a:spcPts val="0"/>
              </a:spcAft>
              <a:buSzPts val="828"/>
              <a:buNone/>
              <a:defRPr sz="900"/>
            </a:lvl7pPr>
            <a:lvl8pPr marL="3657600" lvl="7" indent="-228600" algn="l">
              <a:lnSpc>
                <a:spcPct val="100000"/>
              </a:lnSpc>
              <a:spcBef>
                <a:spcPts val="600"/>
              </a:spcBef>
              <a:spcAft>
                <a:spcPts val="0"/>
              </a:spcAft>
              <a:buSzPts val="828"/>
              <a:buNone/>
              <a:defRPr sz="900"/>
            </a:lvl8pPr>
            <a:lvl9pPr marL="4114800" lvl="8" indent="-228600" algn="l">
              <a:lnSpc>
                <a:spcPct val="100000"/>
              </a:lnSpc>
              <a:spcBef>
                <a:spcPts val="600"/>
              </a:spcBef>
              <a:spcAft>
                <a:spcPts val="600"/>
              </a:spcAft>
              <a:buSzPts val="828"/>
              <a:buNone/>
              <a:defRPr sz="9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84"/>
        <p:cNvGrpSpPr/>
        <p:nvPr/>
      </p:nvGrpSpPr>
      <p:grpSpPr>
        <a:xfrm>
          <a:off x="0" y="0"/>
          <a:ext cx="0" cy="0"/>
          <a:chOff x="0" y="0"/>
          <a:chExt cx="0" cy="0"/>
        </a:xfrm>
      </p:grpSpPr>
      <p:sp>
        <p:nvSpPr>
          <p:cNvPr id="85" name="Google Shape;85;p41"/>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41"/>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87" name="Google Shape;87;p41"/>
          <p:cNvSpPr txBox="1">
            <a:spLocks noGrp="1"/>
          </p:cNvSpPr>
          <p:nvPr>
            <p:ph type="ftr" idx="11"/>
          </p:nvPr>
        </p:nvSpPr>
        <p:spPr>
          <a:xfrm>
            <a:off x="355101" y="6423914"/>
            <a:ext cx="681826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1"/>
          <p:cNvSpPr/>
          <p:nvPr/>
        </p:nvSpPr>
        <p:spPr>
          <a:xfrm>
            <a:off x="445982" y="606554"/>
            <a:ext cx="11300036" cy="1258827"/>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41"/>
          <p:cNvSpPr txBox="1">
            <a:spLocks noGrp="1"/>
          </p:cNvSpPr>
          <p:nvPr>
            <p:ph type="title"/>
          </p:nvPr>
        </p:nvSpPr>
        <p:spPr>
          <a:xfrm>
            <a:off x="581193" y="729658"/>
            <a:ext cx="11029616" cy="98833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lt1"/>
              </a:buClr>
              <a:buSzPts val="2800"/>
              <a:buFont typeface="Gill Sans"/>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41"/>
          <p:cNvSpPr txBox="1">
            <a:spLocks noGrp="1"/>
          </p:cNvSpPr>
          <p:nvPr>
            <p:ph type="body" idx="1"/>
          </p:nvPr>
        </p:nvSpPr>
        <p:spPr>
          <a:xfrm>
            <a:off x="581193" y="2228003"/>
            <a:ext cx="5422390" cy="3633047"/>
          </a:xfrm>
          <a:prstGeom prst="rect">
            <a:avLst/>
          </a:prstGeom>
          <a:noFill/>
          <a:ln>
            <a:noFill/>
          </a:ln>
        </p:spPr>
        <p:txBody>
          <a:bodyPr spcFirstLastPara="1" wrap="square" lIns="91425" tIns="45700" rIns="91425" bIns="45700" anchor="ctr"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
        <p:nvSpPr>
          <p:cNvPr id="91" name="Google Shape;91;p41"/>
          <p:cNvSpPr txBox="1">
            <a:spLocks noGrp="1"/>
          </p:cNvSpPr>
          <p:nvPr>
            <p:ph type="body" idx="2"/>
          </p:nvPr>
        </p:nvSpPr>
        <p:spPr>
          <a:xfrm>
            <a:off x="6188417" y="2228003"/>
            <a:ext cx="5422392" cy="3633047"/>
          </a:xfrm>
          <a:prstGeom prst="rect">
            <a:avLst/>
          </a:prstGeom>
          <a:noFill/>
          <a:ln>
            <a:noFill/>
          </a:ln>
        </p:spPr>
        <p:txBody>
          <a:bodyPr spcFirstLastPara="1" wrap="square" lIns="91425" tIns="45700" rIns="91425" bIns="45700" anchor="ctr" anchorCtr="0">
            <a:normAutofit/>
          </a:bodyPr>
          <a:lstStyle>
            <a:lvl1pPr marL="457200" lvl="0" indent="-333756" algn="l">
              <a:lnSpc>
                <a:spcPct val="100000"/>
              </a:lnSpc>
              <a:spcBef>
                <a:spcPts val="360"/>
              </a:spcBef>
              <a:spcAft>
                <a:spcPts val="0"/>
              </a:spcAft>
              <a:buSzPts val="1656"/>
              <a:buChar char="◼"/>
              <a:defRPr/>
            </a:lvl1pPr>
            <a:lvl2pPr marL="914400" lvl="1" indent="-333756" algn="l">
              <a:lnSpc>
                <a:spcPct val="100000"/>
              </a:lnSpc>
              <a:spcBef>
                <a:spcPts val="600"/>
              </a:spcBef>
              <a:spcAft>
                <a:spcPts val="0"/>
              </a:spcAft>
              <a:buSzPts val="1656"/>
              <a:buChar char="◼"/>
              <a:defRPr/>
            </a:lvl2pPr>
            <a:lvl3pPr marL="1371600" lvl="2" indent="-333756" algn="l">
              <a:lnSpc>
                <a:spcPct val="100000"/>
              </a:lnSpc>
              <a:spcBef>
                <a:spcPts val="600"/>
              </a:spcBef>
              <a:spcAft>
                <a:spcPts val="0"/>
              </a:spcAft>
              <a:buSzPts val="1656"/>
              <a:buChar char="◼"/>
              <a:defRPr/>
            </a:lvl3pPr>
            <a:lvl4pPr marL="1828800" lvl="3" indent="-333756" algn="l">
              <a:lnSpc>
                <a:spcPct val="100000"/>
              </a:lnSpc>
              <a:spcBef>
                <a:spcPts val="600"/>
              </a:spcBef>
              <a:spcAft>
                <a:spcPts val="0"/>
              </a:spcAft>
              <a:buSzPts val="1656"/>
              <a:buChar char="◼"/>
              <a:defRPr/>
            </a:lvl4pPr>
            <a:lvl5pPr marL="2286000" lvl="4" indent="-333756" algn="l">
              <a:lnSpc>
                <a:spcPct val="100000"/>
              </a:lnSpc>
              <a:spcBef>
                <a:spcPts val="600"/>
              </a:spcBef>
              <a:spcAft>
                <a:spcPts val="0"/>
              </a:spcAft>
              <a:buSzPts val="1656"/>
              <a:buChar char="◼"/>
              <a:defRPr/>
            </a:lvl5pPr>
            <a:lvl6pPr marL="2743200" lvl="5" indent="-333756" algn="l">
              <a:lnSpc>
                <a:spcPct val="100000"/>
              </a:lnSpc>
              <a:spcBef>
                <a:spcPts val="600"/>
              </a:spcBef>
              <a:spcAft>
                <a:spcPts val="0"/>
              </a:spcAft>
              <a:buSzPts val="1656"/>
              <a:buChar char="◼"/>
              <a:defRPr/>
            </a:lvl6pPr>
            <a:lvl7pPr marL="3200400" lvl="6" indent="-333756" algn="l">
              <a:lnSpc>
                <a:spcPct val="100000"/>
              </a:lnSpc>
              <a:spcBef>
                <a:spcPts val="600"/>
              </a:spcBef>
              <a:spcAft>
                <a:spcPts val="0"/>
              </a:spcAft>
              <a:buSzPts val="1656"/>
              <a:buChar char="◼"/>
              <a:defRPr/>
            </a:lvl7pPr>
            <a:lvl8pPr marL="3657600" lvl="7" indent="-333756" algn="l">
              <a:lnSpc>
                <a:spcPct val="100000"/>
              </a:lnSpc>
              <a:spcBef>
                <a:spcPts val="600"/>
              </a:spcBef>
              <a:spcAft>
                <a:spcPts val="0"/>
              </a:spcAft>
              <a:buSzPts val="1656"/>
              <a:buChar char="◼"/>
              <a:defRPr/>
            </a:lvl8pPr>
            <a:lvl9pPr marL="4114800" lvl="8" indent="-333756" algn="l">
              <a:lnSpc>
                <a:spcPct val="100000"/>
              </a:lnSpc>
              <a:spcBef>
                <a:spcPts val="600"/>
              </a:spcBef>
              <a:spcAft>
                <a:spcPts val="600"/>
              </a:spcAft>
              <a:buSzPts val="1656"/>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7"/>
          <p:cNvSpPr txBox="1">
            <a:spLocks noGrp="1"/>
          </p:cNvSpPr>
          <p:nvPr>
            <p:ph type="title"/>
          </p:nvPr>
        </p:nvSpPr>
        <p:spPr>
          <a:xfrm>
            <a:off x="581192" y="705124"/>
            <a:ext cx="11029616" cy="1189554"/>
          </a:xfrm>
          <a:prstGeom prst="rect">
            <a:avLst/>
          </a:prstGeom>
          <a:noFill/>
          <a:ln>
            <a:noFill/>
          </a:ln>
        </p:spPr>
        <p:txBody>
          <a:bodyPr spcFirstLastPara="1" wrap="square" lIns="91425" tIns="45700" rIns="91425" bIns="45700" anchor="b" anchorCtr="0">
            <a:normAutofit/>
          </a:bodyPr>
          <a:lstStyle>
            <a:lvl1pPr marR="0" lvl="0" algn="l" rtl="0">
              <a:lnSpc>
                <a:spcPct val="100000"/>
              </a:lnSpc>
              <a:spcBef>
                <a:spcPts val="0"/>
              </a:spcBef>
              <a:spcAft>
                <a:spcPts val="0"/>
              </a:spcAft>
              <a:buClr>
                <a:srgbClr val="3F3F3F"/>
              </a:buClr>
              <a:buSzPts val="2800"/>
              <a:buFont typeface="Gill Sans"/>
              <a:buNone/>
              <a:defRPr sz="2800" b="0" i="0" u="none" strike="noStrike" cap="none">
                <a:solidFill>
                  <a:srgbClr val="3F3F3F"/>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11" name="Google Shape;11;p37"/>
          <p:cNvSpPr txBox="1">
            <a:spLocks noGrp="1"/>
          </p:cNvSpPr>
          <p:nvPr>
            <p:ph type="body" idx="1"/>
          </p:nvPr>
        </p:nvSpPr>
        <p:spPr>
          <a:xfrm>
            <a:off x="581192" y="2336002"/>
            <a:ext cx="11029616" cy="3652047"/>
          </a:xfrm>
          <a:prstGeom prst="rect">
            <a:avLst/>
          </a:prstGeom>
          <a:noFill/>
          <a:ln>
            <a:noFill/>
          </a:ln>
        </p:spPr>
        <p:txBody>
          <a:bodyPr spcFirstLastPara="1" wrap="square" lIns="91425" tIns="45700" rIns="91425" bIns="45700" anchor="ctr" anchorCtr="0">
            <a:normAutofit/>
          </a:bodyPr>
          <a:lstStyle>
            <a:lvl1pPr marL="457200" marR="0" lvl="0" indent="-333756" algn="l" rtl="0">
              <a:lnSpc>
                <a:spcPct val="100000"/>
              </a:lnSpc>
              <a:spcBef>
                <a:spcPts val="360"/>
              </a:spcBef>
              <a:spcAft>
                <a:spcPts val="0"/>
              </a:spcAft>
              <a:buClr>
                <a:schemeClr val="accent1"/>
              </a:buClr>
              <a:buSzPts val="1656"/>
              <a:buFont typeface="Noto Sans Symbols"/>
              <a:buChar char="◼"/>
              <a:defRPr sz="1800" b="0" i="0" u="none" strike="noStrike" cap="none">
                <a:solidFill>
                  <a:srgbClr val="3F3F3F"/>
                </a:solidFill>
                <a:latin typeface="Gill Sans"/>
                <a:ea typeface="Gill Sans"/>
                <a:cs typeface="Gill Sans"/>
                <a:sym typeface="Gill Sans"/>
              </a:defRPr>
            </a:lvl1pPr>
            <a:lvl2pPr marL="914400" marR="0" lvl="1" indent="-322072" algn="l" rtl="0">
              <a:lnSpc>
                <a:spcPct val="100000"/>
              </a:lnSpc>
              <a:spcBef>
                <a:spcPts val="600"/>
              </a:spcBef>
              <a:spcAft>
                <a:spcPts val="0"/>
              </a:spcAft>
              <a:buClr>
                <a:schemeClr val="accent1"/>
              </a:buClr>
              <a:buSzPts val="1472"/>
              <a:buFont typeface="Noto Sans Symbols"/>
              <a:buChar char="◼"/>
              <a:defRPr sz="1600" b="0" i="0" u="none" strike="noStrike" cap="none">
                <a:solidFill>
                  <a:srgbClr val="3F3F3F"/>
                </a:solidFill>
                <a:latin typeface="Gill Sans"/>
                <a:ea typeface="Gill Sans"/>
                <a:cs typeface="Gill Sans"/>
                <a:sym typeface="Gill Sans"/>
              </a:defRPr>
            </a:lvl2pPr>
            <a:lvl3pPr marL="1371600" marR="0" lvl="2" indent="-310388" algn="l" rtl="0">
              <a:lnSpc>
                <a:spcPct val="100000"/>
              </a:lnSpc>
              <a:spcBef>
                <a:spcPts val="600"/>
              </a:spcBef>
              <a:spcAft>
                <a:spcPts val="0"/>
              </a:spcAft>
              <a:buClr>
                <a:schemeClr val="accent1"/>
              </a:buClr>
              <a:buSzPts val="1288"/>
              <a:buFont typeface="Noto Sans Symbols"/>
              <a:buChar char="◼"/>
              <a:defRPr sz="1400" b="0" i="0" u="none" strike="noStrike" cap="none">
                <a:solidFill>
                  <a:srgbClr val="3F3F3F"/>
                </a:solidFill>
                <a:latin typeface="Gill Sans"/>
                <a:ea typeface="Gill Sans"/>
                <a:cs typeface="Gill Sans"/>
                <a:sym typeface="Gill Sans"/>
              </a:defRPr>
            </a:lvl3pPr>
            <a:lvl4pPr marL="1828800" marR="0" lvl="3" indent="-298703" algn="l" rtl="0">
              <a:lnSpc>
                <a:spcPct val="100000"/>
              </a:lnSpc>
              <a:spcBef>
                <a:spcPts val="600"/>
              </a:spcBef>
              <a:spcAft>
                <a:spcPts val="0"/>
              </a:spcAft>
              <a:buClr>
                <a:schemeClr val="accent1"/>
              </a:buClr>
              <a:buSzPts val="1104"/>
              <a:buFont typeface="Noto Sans Symbols"/>
              <a:buChar char="◼"/>
              <a:defRPr sz="1200" b="0" i="0" u="none" strike="noStrike" cap="none">
                <a:solidFill>
                  <a:srgbClr val="3F3F3F"/>
                </a:solidFill>
                <a:latin typeface="Gill Sans"/>
                <a:ea typeface="Gill Sans"/>
                <a:cs typeface="Gill Sans"/>
                <a:sym typeface="Gill Sans"/>
              </a:defRPr>
            </a:lvl4pPr>
            <a:lvl5pPr marL="2286000" marR="0" lvl="4" indent="-298704" algn="l" rtl="0">
              <a:lnSpc>
                <a:spcPct val="100000"/>
              </a:lnSpc>
              <a:spcBef>
                <a:spcPts val="600"/>
              </a:spcBef>
              <a:spcAft>
                <a:spcPts val="0"/>
              </a:spcAft>
              <a:buClr>
                <a:schemeClr val="accent1"/>
              </a:buClr>
              <a:buSzPts val="1104"/>
              <a:buFont typeface="Noto Sans Symbols"/>
              <a:buChar char="◼"/>
              <a:defRPr sz="1200" b="0" i="0" u="none" strike="noStrike" cap="none">
                <a:solidFill>
                  <a:srgbClr val="3F3F3F"/>
                </a:solidFill>
                <a:latin typeface="Gill Sans"/>
                <a:ea typeface="Gill Sans"/>
                <a:cs typeface="Gill Sans"/>
                <a:sym typeface="Gill Sans"/>
              </a:defRPr>
            </a:lvl5pPr>
            <a:lvl6pPr marL="2743200" marR="0" lvl="5"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lnSpc>
                <a:spcPct val="100000"/>
              </a:lnSpc>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lnSpc>
                <a:spcPct val="100000"/>
              </a:lnSpc>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12" name="Google Shape;12;p37"/>
          <p:cNvSpPr txBox="1">
            <a:spLocks noGrp="1"/>
          </p:cNvSpPr>
          <p:nvPr>
            <p:ph type="dt" idx="10"/>
          </p:nvPr>
        </p:nvSpPr>
        <p:spPr>
          <a:xfrm>
            <a:off x="7605951" y="6423914"/>
            <a:ext cx="284479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chemeClr val="accent1"/>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9pPr>
          </a:lstStyle>
          <a:p>
            <a:endParaRPr/>
          </a:p>
        </p:txBody>
      </p:sp>
      <p:sp>
        <p:nvSpPr>
          <p:cNvPr id="13" name="Google Shape;13;p37"/>
          <p:cNvSpPr txBox="1">
            <a:spLocks noGrp="1"/>
          </p:cNvSpPr>
          <p:nvPr>
            <p:ph type="ftr" idx="11"/>
          </p:nvPr>
        </p:nvSpPr>
        <p:spPr>
          <a:xfrm>
            <a:off x="484940" y="6423914"/>
            <a:ext cx="691721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accent1"/>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9pPr>
          </a:lstStyle>
          <a:p>
            <a:endParaRPr/>
          </a:p>
        </p:txBody>
      </p:sp>
      <p:sp>
        <p:nvSpPr>
          <p:cNvPr id="14" name="Google Shape;14;p37"/>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37"/>
          <p:cNvSpPr/>
          <p:nvPr/>
        </p:nvSpPr>
        <p:spPr>
          <a:xfrm>
            <a:off x="446534" y="455422"/>
            <a:ext cx="3703320" cy="94997"/>
          </a:xfrm>
          <a:prstGeom prst="rect">
            <a:avLst/>
          </a:prstGeom>
          <a:solidFill>
            <a:srgbClr val="46535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7"/>
          <p:cNvSpPr/>
          <p:nvPr/>
        </p:nvSpPr>
        <p:spPr>
          <a:xfrm>
            <a:off x="8042147" y="456120"/>
            <a:ext cx="3703320" cy="93600"/>
          </a:xfrm>
          <a:prstGeom prst="rect">
            <a:avLst/>
          </a:prstGeom>
          <a:solidFill>
            <a:srgbClr val="969FA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37"/>
          <p:cNvSpPr/>
          <p:nvPr/>
        </p:nvSpPr>
        <p:spPr>
          <a:xfrm>
            <a:off x="4241830" y="456120"/>
            <a:ext cx="3703320" cy="93600"/>
          </a:xfrm>
          <a:prstGeom prst="rect">
            <a:avLst/>
          </a:pr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25"/>
          <p:cNvPicPr preferRelativeResize="0"/>
          <p:nvPr/>
        </p:nvPicPr>
        <p:blipFill rotWithShape="1">
          <a:blip r:embed="rId3">
            <a:alphaModFix/>
          </a:blip>
          <a:srcRect l="19293" r="16631" b="-1"/>
          <a:stretch/>
        </p:blipFill>
        <p:spPr>
          <a:xfrm>
            <a:off x="4242275" y="641101"/>
            <a:ext cx="3702877" cy="5749461"/>
          </a:xfrm>
          <a:prstGeom prst="rect">
            <a:avLst/>
          </a:prstGeom>
          <a:noFill/>
          <a:ln>
            <a:noFill/>
          </a:ln>
        </p:spPr>
      </p:pic>
      <p:sp>
        <p:nvSpPr>
          <p:cNvPr id="173" name="Google Shape;173;p25"/>
          <p:cNvSpPr>
            <a:spLocks noGrp="1"/>
          </p:cNvSpPr>
          <p:nvPr>
            <p:ph type="pic" idx="3"/>
          </p:nvPr>
        </p:nvSpPr>
        <p:spPr>
          <a:xfrm>
            <a:off x="8047164" y="641101"/>
            <a:ext cx="3702877" cy="5749461"/>
          </a:xfrm>
          <a:prstGeom prst="rect">
            <a:avLst/>
          </a:prstGeom>
          <a:solidFill>
            <a:srgbClr val="D8D8D8"/>
          </a:solidFill>
          <a:ln>
            <a:noFill/>
          </a:ln>
        </p:spPr>
      </p:sp>
      <p:sp>
        <p:nvSpPr>
          <p:cNvPr id="174" name="Google Shape;174;p25"/>
          <p:cNvSpPr txBox="1">
            <a:spLocks noGrp="1"/>
          </p:cNvSpPr>
          <p:nvPr>
            <p:ph type="title"/>
          </p:nvPr>
        </p:nvSpPr>
        <p:spPr>
          <a:xfrm>
            <a:off x="73891" y="457200"/>
            <a:ext cx="4075522" cy="1600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US" sz="2600"/>
              <a:t>WINTER 2022</a:t>
            </a:r>
            <a:endParaRPr/>
          </a:p>
          <a:p>
            <a:pPr marL="0" lvl="0" indent="0" algn="l" rtl="0">
              <a:lnSpc>
                <a:spcPct val="90000"/>
              </a:lnSpc>
              <a:spcBef>
                <a:spcPts val="0"/>
              </a:spcBef>
              <a:spcAft>
                <a:spcPts val="0"/>
              </a:spcAft>
              <a:buClr>
                <a:schemeClr val="dk1"/>
              </a:buClr>
              <a:buSzPts val="6000"/>
              <a:buFont typeface="Arial"/>
              <a:buNone/>
            </a:pPr>
            <a:r>
              <a:rPr lang="en-US" sz="2600"/>
              <a:t>STAR ASSESSMENT DATA</a:t>
            </a:r>
            <a:endParaRPr/>
          </a:p>
          <a:p>
            <a:pPr marL="0" lvl="0" indent="0" algn="l" rtl="0">
              <a:lnSpc>
                <a:spcPct val="90000"/>
              </a:lnSpc>
              <a:spcBef>
                <a:spcPts val="0"/>
              </a:spcBef>
              <a:spcAft>
                <a:spcPts val="0"/>
              </a:spcAft>
              <a:buClr>
                <a:schemeClr val="dk1"/>
              </a:buClr>
              <a:buSzPts val="6000"/>
              <a:buFont typeface="Arial"/>
              <a:buNone/>
            </a:pPr>
            <a:r>
              <a:rPr lang="en-US" sz="2600"/>
              <a:t>MATH IN GRADES 3-8 </a:t>
            </a:r>
            <a:endParaRPr/>
          </a:p>
        </p:txBody>
      </p:sp>
      <p:sp>
        <p:nvSpPr>
          <p:cNvPr id="175" name="Google Shape;175;p25"/>
          <p:cNvSpPr txBox="1">
            <a:spLocks noGrp="1"/>
          </p:cNvSpPr>
          <p:nvPr>
            <p:ph type="body" idx="1"/>
          </p:nvPr>
        </p:nvSpPr>
        <p:spPr>
          <a:xfrm>
            <a:off x="358529" y="2057400"/>
            <a:ext cx="3790884" cy="381158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600"/>
              </a:spcAft>
              <a:buClr>
                <a:schemeClr val="dk1"/>
              </a:buClr>
              <a:buSzPts val="3200"/>
              <a:buNone/>
            </a:pPr>
            <a:endParaRPr/>
          </a:p>
        </p:txBody>
      </p:sp>
      <p:sp>
        <p:nvSpPr>
          <p:cNvPr id="176" name="Google Shape;176;p25"/>
          <p:cNvSpPr txBox="1">
            <a:spLocks noGrp="1"/>
          </p:cNvSpPr>
          <p:nvPr>
            <p:ph type="sldNum" idx="12"/>
          </p:nvPr>
        </p:nvSpPr>
        <p:spPr>
          <a:xfrm>
            <a:off x="10795363" y="6423914"/>
            <a:ext cx="105251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900"/>
              <a:buNone/>
            </a:pPr>
            <a:fld id="{00000000-1234-1234-1234-123412341234}" type="slidenum">
              <a:rPr lang="en-US"/>
              <a:t>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6"/>
          <p:cNvSpPr txBox="1">
            <a:spLocks noGrp="1"/>
          </p:cNvSpPr>
          <p:nvPr>
            <p:ph type="title"/>
          </p:nvPr>
        </p:nvSpPr>
        <p:spPr>
          <a:xfrm>
            <a:off x="1167500" y="381000"/>
            <a:ext cx="9779100" cy="11112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800"/>
              <a:buNone/>
            </a:pPr>
            <a:r>
              <a:rPr lang="en-US"/>
              <a:t>UNDERSTANDING A SCORE</a:t>
            </a:r>
            <a:endParaRPr/>
          </a:p>
        </p:txBody>
      </p:sp>
      <p:sp>
        <p:nvSpPr>
          <p:cNvPr id="183" name="Google Shape;183;p26"/>
          <p:cNvSpPr txBox="1">
            <a:spLocks noGrp="1"/>
          </p:cNvSpPr>
          <p:nvPr>
            <p:ph type="body" idx="1"/>
          </p:nvPr>
        </p:nvSpPr>
        <p:spPr>
          <a:xfrm>
            <a:off x="205325" y="1949025"/>
            <a:ext cx="11854500" cy="33669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b="1"/>
              <a:t>Percentile Rank (PR):</a:t>
            </a:r>
            <a:r>
              <a:rPr lang="en-US"/>
              <a:t> A norm-referenced achievement score from 1-99 that provides a measure of a student’s reading ability compared to other students in the same grade nationally. </a:t>
            </a:r>
            <a:endParaRPr/>
          </a:p>
          <a:p>
            <a:pPr marL="457200" lvl="0" indent="0" algn="l" rtl="0">
              <a:lnSpc>
                <a:spcPct val="90000"/>
              </a:lnSpc>
              <a:spcBef>
                <a:spcPts val="1000"/>
              </a:spcBef>
              <a:spcAft>
                <a:spcPts val="0"/>
              </a:spcAft>
              <a:buSzPts val="2800"/>
              <a:buNone/>
            </a:pPr>
            <a:endParaRPr/>
          </a:p>
          <a:p>
            <a:pPr marL="457200" lvl="0" indent="-406400" algn="l" rtl="0">
              <a:lnSpc>
                <a:spcPct val="90000"/>
              </a:lnSpc>
              <a:spcBef>
                <a:spcPts val="1000"/>
              </a:spcBef>
              <a:spcAft>
                <a:spcPts val="0"/>
              </a:spcAft>
              <a:buSzPts val="2800"/>
              <a:buChar char="●"/>
            </a:pPr>
            <a:r>
              <a:rPr lang="en-US" b="1"/>
              <a:t>Student Growth Percentile (SGP): </a:t>
            </a:r>
            <a:r>
              <a:rPr lang="en-US"/>
              <a:t>A norm-referenced growth score from 1-99; it compares a student’s growth between two assessment periods to that of his/her academic peers nationally. </a:t>
            </a:r>
            <a:endParaRPr/>
          </a:p>
          <a:p>
            <a:pPr marL="0" lvl="0" indent="0" algn="l" rtl="0">
              <a:lnSpc>
                <a:spcPct val="90000"/>
              </a:lnSpc>
              <a:spcBef>
                <a:spcPts val="1000"/>
              </a:spcBef>
              <a:spcAft>
                <a:spcPts val="0"/>
              </a:spcAft>
              <a:buNone/>
            </a:pPr>
            <a:endParaRPr/>
          </a:p>
          <a:p>
            <a:pPr marL="0" lvl="0" indent="0" algn="l" rtl="0">
              <a:lnSpc>
                <a:spcPct val="90000"/>
              </a:lnSpc>
              <a:spcBef>
                <a:spcPts val="1000"/>
              </a:spcBef>
              <a:spcAft>
                <a:spcPts val="0"/>
              </a:spcAft>
              <a:buNone/>
            </a:pPr>
            <a:r>
              <a:rPr lang="en-US" b="1">
                <a:highlight>
                  <a:srgbClr val="FF9900"/>
                </a:highlight>
              </a:rPr>
              <a:t>The following scores show the average percentile of Port Chester students by grade level and by school. For details on what each score means, and how to read the color coding, please refer to the recording of the Board of Education presentation on Star Reading grades 3-8 given on 2.17.22.</a:t>
            </a:r>
            <a:r>
              <a:rPr lang="en-US"/>
              <a:t> </a:t>
            </a:r>
            <a:endParaRPr/>
          </a:p>
        </p:txBody>
      </p:sp>
      <p:sp>
        <p:nvSpPr>
          <p:cNvPr id="184" name="Google Shape;184;p26"/>
          <p:cNvSpPr txBox="1">
            <a:spLocks noGrp="1"/>
          </p:cNvSpPr>
          <p:nvPr>
            <p:ph type="sldNum" idx="12"/>
          </p:nvPr>
        </p:nvSpPr>
        <p:spPr>
          <a:xfrm>
            <a:off x="10153276" y="6356350"/>
            <a:ext cx="16578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7"/>
          <p:cNvSpPr txBox="1">
            <a:spLocks noGrp="1"/>
          </p:cNvSpPr>
          <p:nvPr>
            <p:ph type="sldNum" idx="12"/>
          </p:nvPr>
        </p:nvSpPr>
        <p:spPr>
          <a:xfrm>
            <a:off x="10795363" y="6435376"/>
            <a:ext cx="105251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900"/>
              <a:buNone/>
            </a:pPr>
            <a:endParaRPr/>
          </a:p>
        </p:txBody>
      </p:sp>
      <p:sp>
        <p:nvSpPr>
          <p:cNvPr id="190" name="Google Shape;190;p27"/>
          <p:cNvSpPr txBox="1">
            <a:spLocks noGrp="1"/>
          </p:cNvSpPr>
          <p:nvPr>
            <p:ph type="ftr" idx="11"/>
          </p:nvPr>
        </p:nvSpPr>
        <p:spPr>
          <a:xfrm>
            <a:off x="355101" y="6435376"/>
            <a:ext cx="6818262"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graphicFrame>
        <p:nvGraphicFramePr>
          <p:cNvPr id="191" name="Google Shape;191;p27"/>
          <p:cNvGraphicFramePr/>
          <p:nvPr/>
        </p:nvGraphicFramePr>
        <p:xfrm>
          <a:off x="2164702" y="3041780"/>
          <a:ext cx="3000000" cy="3000000"/>
        </p:xfrm>
        <a:graphic>
          <a:graphicData uri="http://schemas.openxmlformats.org/drawingml/2006/table">
            <a:tbl>
              <a:tblPr>
                <a:noFill/>
                <a:tableStyleId>{49E060C7-8BC0-49A7-AEF1-029E9A9A1105}</a:tableStyleId>
              </a:tblPr>
              <a:tblGrid>
                <a:gridCol w="8313575">
                  <a:extLst>
                    <a:ext uri="{9D8B030D-6E8A-4147-A177-3AD203B41FA5}">
                      <a16:colId xmlns:a16="http://schemas.microsoft.com/office/drawing/2014/main" val="20000"/>
                    </a:ext>
                  </a:extLst>
                </a:gridCol>
              </a:tblGrid>
              <a:tr h="543475">
                <a:tc>
                  <a:txBody>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rgbClr val="000000"/>
                        </a:solidFill>
                        <a:latin typeface="Overlock"/>
                        <a:ea typeface="Overlock"/>
                        <a:cs typeface="Overlock"/>
                        <a:sym typeface="Overlock"/>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verlock"/>
                          <a:ea typeface="Overlock"/>
                          <a:cs typeface="Overlock"/>
                          <a:sym typeface="Overlock"/>
                        </a:rPr>
                        <a:t>Greater growth - 66th and above SGP</a:t>
                      </a:r>
                      <a:endParaRPr sz="20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FF00"/>
                    </a:solidFill>
                  </a:tcPr>
                </a:tc>
                <a:extLst>
                  <a:ext uri="{0D108BD9-81ED-4DB2-BD59-A6C34878D82A}">
                    <a16:rowId xmlns:a16="http://schemas.microsoft.com/office/drawing/2014/main" val="10000"/>
                  </a:ext>
                </a:extLst>
              </a:tr>
              <a:tr h="543475">
                <a:tc>
                  <a:txBody>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rgbClr val="000000"/>
                        </a:solidFill>
                        <a:latin typeface="Overlock"/>
                        <a:ea typeface="Overlock"/>
                        <a:cs typeface="Overlock"/>
                        <a:sym typeface="Overlock"/>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verlock"/>
                          <a:ea typeface="Overlock"/>
                          <a:cs typeface="Overlock"/>
                          <a:sym typeface="Overlock"/>
                        </a:rPr>
                        <a:t>Typical growth - 35th - 65th SGP</a:t>
                      </a:r>
                      <a:endParaRPr sz="20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00"/>
                    </a:solidFill>
                  </a:tcPr>
                </a:tc>
                <a:extLst>
                  <a:ext uri="{0D108BD9-81ED-4DB2-BD59-A6C34878D82A}">
                    <a16:rowId xmlns:a16="http://schemas.microsoft.com/office/drawing/2014/main" val="10001"/>
                  </a:ext>
                </a:extLst>
              </a:tr>
              <a:tr h="543475">
                <a:tc>
                  <a:txBody>
                    <a:bodyPr/>
                    <a:lstStyle/>
                    <a:p>
                      <a:pPr marL="0" marR="0" lvl="0" indent="0" algn="ctr" rtl="0">
                        <a:lnSpc>
                          <a:spcPct val="100000"/>
                        </a:lnSpc>
                        <a:spcBef>
                          <a:spcPts val="0"/>
                        </a:spcBef>
                        <a:spcAft>
                          <a:spcPts val="0"/>
                        </a:spcAft>
                        <a:buClr>
                          <a:srgbClr val="000000"/>
                        </a:buClr>
                        <a:buSzPts val="2000"/>
                        <a:buFont typeface="Arial"/>
                        <a:buNone/>
                      </a:pPr>
                      <a:endParaRPr sz="2000" b="1" i="0" u="none" strike="noStrike" cap="none">
                        <a:solidFill>
                          <a:srgbClr val="000000"/>
                        </a:solidFill>
                        <a:latin typeface="Overlock"/>
                        <a:ea typeface="Overlock"/>
                        <a:cs typeface="Overlock"/>
                        <a:sym typeface="Overlock"/>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verlock"/>
                          <a:ea typeface="Overlock"/>
                          <a:cs typeface="Overlock"/>
                          <a:sym typeface="Overlock"/>
                        </a:rPr>
                        <a:t>Less than typical growth - below 34th SGP</a:t>
                      </a:r>
                      <a:endParaRPr sz="2000" u="none" strike="noStrike" cap="none"/>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EA9999"/>
                    </a:solidFill>
                  </a:tcPr>
                </a:tc>
                <a:extLst>
                  <a:ext uri="{0D108BD9-81ED-4DB2-BD59-A6C34878D82A}">
                    <a16:rowId xmlns:a16="http://schemas.microsoft.com/office/drawing/2014/main" val="10002"/>
                  </a:ext>
                </a:extLst>
              </a:tr>
            </a:tbl>
          </a:graphicData>
        </a:graphic>
      </p:graphicFrame>
      <p:sp>
        <p:nvSpPr>
          <p:cNvPr id="192" name="Google Shape;192;p27"/>
          <p:cNvSpPr/>
          <p:nvPr/>
        </p:nvSpPr>
        <p:spPr>
          <a:xfrm>
            <a:off x="3124200" y="3651250"/>
            <a:ext cx="12192000" cy="45720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Gill Sans"/>
              <a:ea typeface="Gill Sans"/>
              <a:cs typeface="Gill Sans"/>
              <a:sym typeface="Gill Sans"/>
            </a:endParaRPr>
          </a:p>
        </p:txBody>
      </p:sp>
      <p:sp>
        <p:nvSpPr>
          <p:cNvPr id="193" name="Google Shape;193;p27"/>
          <p:cNvSpPr txBox="1"/>
          <p:nvPr/>
        </p:nvSpPr>
        <p:spPr>
          <a:xfrm>
            <a:off x="2435290" y="1816751"/>
            <a:ext cx="8234264"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rgbClr val="000000"/>
                </a:solidFill>
                <a:latin typeface="Arial"/>
                <a:ea typeface="Arial"/>
                <a:cs typeface="Arial"/>
                <a:sym typeface="Arial"/>
              </a:rPr>
              <a:t>How can we understand Student Growth Percentile?</a:t>
            </a:r>
            <a:endParaRPr sz="2400" b="0" i="0" u="none" strike="noStrike" cap="none">
              <a:solidFill>
                <a:schemeClr val="dk1"/>
              </a:solidFill>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8"/>
          <p:cNvSpPr txBox="1">
            <a:spLocks noGrp="1"/>
          </p:cNvSpPr>
          <p:nvPr>
            <p:ph type="ctrTitle"/>
          </p:nvPr>
        </p:nvSpPr>
        <p:spPr>
          <a:xfrm>
            <a:off x="1072050" y="966100"/>
            <a:ext cx="6327300" cy="2387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lt1"/>
              </a:buClr>
              <a:buSzPts val="6000"/>
              <a:buFont typeface="Arial"/>
              <a:buNone/>
            </a:pPr>
            <a:r>
              <a:rPr lang="en-US"/>
              <a:t>STAR MATH</a:t>
            </a:r>
            <a:endParaRPr/>
          </a:p>
        </p:txBody>
      </p:sp>
      <p:sp>
        <p:nvSpPr>
          <p:cNvPr id="199" name="Google Shape;199;p28"/>
          <p:cNvSpPr txBox="1">
            <a:spLocks noGrp="1"/>
          </p:cNvSpPr>
          <p:nvPr>
            <p:ph type="subTitle" idx="1"/>
          </p:nvPr>
        </p:nvSpPr>
        <p:spPr>
          <a:xfrm>
            <a:off x="90225" y="3429000"/>
            <a:ext cx="7835400" cy="3053100"/>
          </a:xfrm>
          <a:prstGeom prst="rect">
            <a:avLst/>
          </a:prstGeom>
          <a:noFill/>
          <a:ln>
            <a:noFill/>
          </a:ln>
        </p:spPr>
        <p:txBody>
          <a:bodyPr spcFirstLastPara="1" wrap="square" lIns="91425" tIns="45700" rIns="91425" bIns="45700" anchor="t" anchorCtr="0">
            <a:normAutofit/>
          </a:bodyPr>
          <a:lstStyle/>
          <a:p>
            <a:pPr marL="457200" lvl="0" indent="-203200" algn="l" rtl="0">
              <a:lnSpc>
                <a:spcPct val="90000"/>
              </a:lnSpc>
              <a:spcBef>
                <a:spcPts val="1000"/>
              </a:spcBef>
              <a:spcAft>
                <a:spcPts val="0"/>
              </a:spcAft>
              <a:buSzPts val="3200"/>
              <a:buChar char="•"/>
            </a:pPr>
            <a:r>
              <a:rPr lang="en-US"/>
              <a:t>English </a:t>
            </a:r>
            <a:endParaRPr/>
          </a:p>
          <a:p>
            <a:pPr marL="457200" lvl="0" indent="-203200" algn="l" rtl="0">
              <a:lnSpc>
                <a:spcPct val="90000"/>
              </a:lnSpc>
              <a:spcBef>
                <a:spcPts val="1000"/>
              </a:spcBef>
              <a:spcAft>
                <a:spcPts val="0"/>
              </a:spcAft>
              <a:buSzPts val="3200"/>
              <a:buChar char="•"/>
            </a:pPr>
            <a:r>
              <a:rPr lang="en-US"/>
              <a:t>Spanish</a:t>
            </a:r>
            <a:endParaRPr/>
          </a:p>
          <a:p>
            <a:pPr marL="0" lvl="0" indent="0" algn="l" rtl="0">
              <a:lnSpc>
                <a:spcPct val="90000"/>
              </a:lnSpc>
              <a:spcBef>
                <a:spcPts val="1000"/>
              </a:spcBef>
              <a:spcAft>
                <a:spcPts val="0"/>
              </a:spcAft>
              <a:buNone/>
            </a:pPr>
            <a:endParaRPr/>
          </a:p>
          <a:p>
            <a:pPr marL="0" lvl="0" indent="0" algn="l" rtl="0">
              <a:lnSpc>
                <a:spcPct val="90000"/>
              </a:lnSpc>
              <a:spcBef>
                <a:spcPts val="1000"/>
              </a:spcBef>
              <a:spcAft>
                <a:spcPts val="0"/>
              </a:spcAft>
              <a:buNone/>
            </a:pPr>
            <a:endParaRPr i="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9"/>
          <p:cNvSpPr txBox="1">
            <a:spLocks noGrp="1"/>
          </p:cNvSpPr>
          <p:nvPr>
            <p:ph type="title"/>
          </p:nvPr>
        </p:nvSpPr>
        <p:spPr>
          <a:xfrm>
            <a:off x="1167492" y="381000"/>
            <a:ext cx="9779183" cy="1325563"/>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Arial"/>
              <a:buNone/>
            </a:pPr>
            <a:endParaRPr/>
          </a:p>
        </p:txBody>
      </p:sp>
      <p:sp>
        <p:nvSpPr>
          <p:cNvPr id="205" name="Google Shape;205;p29"/>
          <p:cNvSpPr txBox="1">
            <a:spLocks noGrp="1"/>
          </p:cNvSpPr>
          <p:nvPr>
            <p:ph type="body" idx="1"/>
          </p:nvPr>
        </p:nvSpPr>
        <p:spPr>
          <a:xfrm>
            <a:off x="1167492" y="2653167"/>
            <a:ext cx="9779183" cy="3436483"/>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lt1"/>
              </a:buClr>
              <a:buSzPts val="2400"/>
              <a:buNone/>
            </a:pPr>
            <a:endParaRPr/>
          </a:p>
          <a:p>
            <a:pPr marL="0" lvl="0" indent="0" algn="l" rtl="0">
              <a:lnSpc>
                <a:spcPct val="150000"/>
              </a:lnSpc>
              <a:spcBef>
                <a:spcPts val="1000"/>
              </a:spcBef>
              <a:spcAft>
                <a:spcPts val="0"/>
              </a:spcAft>
              <a:buClr>
                <a:schemeClr val="lt1"/>
              </a:buClr>
              <a:buSzPts val="2400"/>
              <a:buNone/>
            </a:pPr>
            <a:endParaRPr/>
          </a:p>
        </p:txBody>
      </p:sp>
      <p:sp>
        <p:nvSpPr>
          <p:cNvPr id="206" name="Google Shape;206;p29"/>
          <p:cNvSpPr txBox="1">
            <a:spLocks noGrp="1"/>
          </p:cNvSpPr>
          <p:nvPr>
            <p:ph type="dt" idx="10"/>
          </p:nvPr>
        </p:nvSpPr>
        <p:spPr>
          <a:xfrm>
            <a:off x="381000" y="6356350"/>
            <a:ext cx="274320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2"/>
              </a:buClr>
              <a:buSzPts val="1400"/>
              <a:buFont typeface="Arial"/>
              <a:buNone/>
            </a:pPr>
            <a:r>
              <a:rPr lang="en-US"/>
              <a:t>1/12/2022</a:t>
            </a:r>
            <a:endParaRPr/>
          </a:p>
        </p:txBody>
      </p:sp>
      <p:sp>
        <p:nvSpPr>
          <p:cNvPr id="207" name="Google Shape;207;p29"/>
          <p:cNvSpPr txBox="1">
            <a:spLocks noGrp="1"/>
          </p:cNvSpPr>
          <p:nvPr>
            <p:ph type="sldNum" idx="12"/>
          </p:nvPr>
        </p:nvSpPr>
        <p:spPr>
          <a:xfrm>
            <a:off x="10206318" y="6356350"/>
            <a:ext cx="1604682"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sp>
        <p:nvSpPr>
          <p:cNvPr id="208" name="Google Shape;208;p29"/>
          <p:cNvSpPr/>
          <p:nvPr/>
        </p:nvSpPr>
        <p:spPr>
          <a:xfrm>
            <a:off x="0" y="-13650"/>
            <a:ext cx="12382500" cy="6858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Gill Sans"/>
              <a:buNone/>
            </a:pPr>
            <a:endParaRPr sz="1800" b="0" i="0" u="none" strike="noStrike" cap="none">
              <a:solidFill>
                <a:schemeClr val="dk1"/>
              </a:solidFill>
              <a:latin typeface="Gill Sans"/>
              <a:ea typeface="Gill Sans"/>
              <a:cs typeface="Gill Sans"/>
              <a:sym typeface="Gill Sans"/>
            </a:endParaRPr>
          </a:p>
        </p:txBody>
      </p:sp>
      <p:graphicFrame>
        <p:nvGraphicFramePr>
          <p:cNvPr id="209" name="Google Shape;209;p29"/>
          <p:cNvGraphicFramePr/>
          <p:nvPr/>
        </p:nvGraphicFramePr>
        <p:xfrm>
          <a:off x="143050" y="230700"/>
          <a:ext cx="3000000" cy="3000000"/>
        </p:xfrm>
        <a:graphic>
          <a:graphicData uri="http://schemas.openxmlformats.org/drawingml/2006/table">
            <a:tbl>
              <a:tblPr>
                <a:noFill/>
                <a:tableStyleId>{49E060C7-8BC0-49A7-AEF1-029E9A9A1105}</a:tableStyleId>
              </a:tblPr>
              <a:tblGrid>
                <a:gridCol w="1689725">
                  <a:extLst>
                    <a:ext uri="{9D8B030D-6E8A-4147-A177-3AD203B41FA5}">
                      <a16:colId xmlns:a16="http://schemas.microsoft.com/office/drawing/2014/main" val="20000"/>
                    </a:ext>
                  </a:extLst>
                </a:gridCol>
                <a:gridCol w="1689725">
                  <a:extLst>
                    <a:ext uri="{9D8B030D-6E8A-4147-A177-3AD203B41FA5}">
                      <a16:colId xmlns:a16="http://schemas.microsoft.com/office/drawing/2014/main" val="20001"/>
                    </a:ext>
                  </a:extLst>
                </a:gridCol>
                <a:gridCol w="1689725">
                  <a:extLst>
                    <a:ext uri="{9D8B030D-6E8A-4147-A177-3AD203B41FA5}">
                      <a16:colId xmlns:a16="http://schemas.microsoft.com/office/drawing/2014/main" val="20002"/>
                    </a:ext>
                  </a:extLst>
                </a:gridCol>
                <a:gridCol w="1608725">
                  <a:extLst>
                    <a:ext uri="{9D8B030D-6E8A-4147-A177-3AD203B41FA5}">
                      <a16:colId xmlns:a16="http://schemas.microsoft.com/office/drawing/2014/main" val="20003"/>
                    </a:ext>
                  </a:extLst>
                </a:gridCol>
                <a:gridCol w="1770725">
                  <a:extLst>
                    <a:ext uri="{9D8B030D-6E8A-4147-A177-3AD203B41FA5}">
                      <a16:colId xmlns:a16="http://schemas.microsoft.com/office/drawing/2014/main" val="20004"/>
                    </a:ext>
                  </a:extLst>
                </a:gridCol>
                <a:gridCol w="1771850">
                  <a:extLst>
                    <a:ext uri="{9D8B030D-6E8A-4147-A177-3AD203B41FA5}">
                      <a16:colId xmlns:a16="http://schemas.microsoft.com/office/drawing/2014/main" val="20005"/>
                    </a:ext>
                  </a:extLst>
                </a:gridCol>
                <a:gridCol w="1607600">
                  <a:extLst>
                    <a:ext uri="{9D8B030D-6E8A-4147-A177-3AD203B41FA5}">
                      <a16:colId xmlns:a16="http://schemas.microsoft.com/office/drawing/2014/main" val="20006"/>
                    </a:ext>
                  </a:extLst>
                </a:gridCol>
              </a:tblGrid>
              <a:tr h="10475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Edison</a:t>
                      </a:r>
                      <a:endParaRPr sz="2400" b="1" u="none" strike="noStrike" cap="none"/>
                    </a:p>
                    <a:p>
                      <a:pPr marL="0" marR="0" lvl="0" indent="0" algn="ctr" rtl="0">
                        <a:lnSpc>
                          <a:spcPct val="115000"/>
                        </a:lnSpc>
                        <a:spcBef>
                          <a:spcPts val="0"/>
                        </a:spcBef>
                        <a:spcAft>
                          <a:spcPts val="0"/>
                        </a:spcAft>
                        <a:buClr>
                          <a:schemeClr val="dk1"/>
                        </a:buClr>
                        <a:buSzPts val="1600"/>
                        <a:buFont typeface="Gill Sans"/>
                        <a:buNone/>
                      </a:pPr>
                      <a:endParaRPr sz="16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2E9"/>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rgbClr val="9900FF"/>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chemeClr val="lt2"/>
                      </a:solidFill>
                      <a:prstDash val="solid"/>
                      <a:round/>
                      <a:headEnd type="none" w="sm" len="sm"/>
                      <a:tailEnd type="none" w="sm" len="sm"/>
                    </a:lnB>
                    <a:solidFill>
                      <a:srgbClr val="E06666"/>
                    </a:solidFill>
                  </a:tcPr>
                </a:tc>
                <a:extLst>
                  <a:ext uri="{0D108BD9-81ED-4DB2-BD59-A6C34878D82A}">
                    <a16:rowId xmlns:a16="http://schemas.microsoft.com/office/drawing/2014/main" val="10000"/>
                  </a:ext>
                </a:extLst>
              </a:tr>
              <a:tr h="10475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3:</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600" b="1"/>
                        <a:t>31</a:t>
                      </a:r>
                      <a:endParaRPr sz="36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600" b="1"/>
                        <a:t>42</a:t>
                      </a:r>
                      <a:endParaRPr sz="36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600" b="1"/>
                        <a:t>53</a:t>
                      </a:r>
                      <a:endParaRPr sz="36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600" b="1"/>
                        <a:t>51</a:t>
                      </a:r>
                      <a:endParaRPr sz="3600" b="1"/>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600" b="1"/>
                        <a:t>48</a:t>
                      </a:r>
                      <a:endParaRPr sz="3600" b="1"/>
                    </a:p>
                  </a:txBody>
                  <a:tcPr marL="28575" marR="28575" marT="19050" marB="19050" anchor="ctr">
                    <a:lnL w="9525" cap="flat" cmpd="sng">
                      <a:solidFill>
                        <a:srgbClr val="CCCCCC"/>
                      </a:solidFill>
                      <a:prstDash val="solid"/>
                      <a:round/>
                      <a:headEnd type="none" w="sm" len="sm"/>
                      <a:tailEnd type="none" w="sm" len="sm"/>
                    </a:lnL>
                    <a:lnR w="28575" cap="flat" cmpd="sng">
                      <a:solidFill>
                        <a:schemeClr val="lt2"/>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600" b="1"/>
                        <a:t>49</a:t>
                      </a:r>
                      <a:endParaRPr sz="3600" b="1"/>
                    </a:p>
                  </a:txBody>
                  <a:tcPr marL="28575" marR="28575" marT="19050" marB="19050"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00"/>
                    </a:solidFill>
                  </a:tcPr>
                </a:tc>
                <a:extLst>
                  <a:ext uri="{0D108BD9-81ED-4DB2-BD59-A6C34878D82A}">
                    <a16:rowId xmlns:a16="http://schemas.microsoft.com/office/drawing/2014/main" val="10001"/>
                  </a:ext>
                </a:extLst>
              </a:tr>
              <a:tr h="921850">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chemeClr val="lt2"/>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10475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4:</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600" b="1"/>
                        <a:t>34</a:t>
                      </a:r>
                      <a:endParaRPr sz="36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600" b="1"/>
                        <a:t>37</a:t>
                      </a:r>
                      <a:endParaRPr sz="36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600" b="1"/>
                        <a:t>50</a:t>
                      </a:r>
                      <a:endParaRPr sz="36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600" b="1"/>
                        <a:t>43</a:t>
                      </a:r>
                      <a:endParaRPr sz="3600" b="1"/>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600" b="1"/>
                        <a:t>40</a:t>
                      </a:r>
                      <a:endParaRPr sz="36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600" b="1"/>
                        <a:t>44</a:t>
                      </a:r>
                      <a:endParaRPr sz="36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extLst>
                  <a:ext uri="{0D108BD9-81ED-4DB2-BD59-A6C34878D82A}">
                    <a16:rowId xmlns:a16="http://schemas.microsoft.com/office/drawing/2014/main" val="10003"/>
                  </a:ext>
                </a:extLst>
              </a:tr>
              <a:tr h="921850">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10475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5:</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600" b="1"/>
                        <a:t>48</a:t>
                      </a:r>
                      <a:endParaRPr sz="36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600" b="1"/>
                        <a:t>70</a:t>
                      </a:r>
                      <a:endParaRPr sz="36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600" b="1"/>
                        <a:t>74</a:t>
                      </a:r>
                      <a:endParaRPr sz="36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5A5A5"/>
                    </a:solidFill>
                  </a:tcPr>
                </a:tc>
                <a:tc>
                  <a:txBody>
                    <a:bodyPr/>
                    <a:lstStyle/>
                    <a:p>
                      <a:pPr marL="0" marR="0" lvl="0" indent="0" algn="ctr" rtl="0">
                        <a:lnSpc>
                          <a:spcPct val="115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5A5A5"/>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6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A5A5A5"/>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0"/>
          <p:cNvSpPr txBox="1">
            <a:spLocks noGrp="1"/>
          </p:cNvSpPr>
          <p:nvPr>
            <p:ph type="title"/>
          </p:nvPr>
        </p:nvSpPr>
        <p:spPr>
          <a:xfrm>
            <a:off x="1167492" y="381000"/>
            <a:ext cx="9779100" cy="1325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Arial"/>
              <a:buNone/>
            </a:pPr>
            <a:endParaRPr/>
          </a:p>
        </p:txBody>
      </p:sp>
      <p:sp>
        <p:nvSpPr>
          <p:cNvPr id="215" name="Google Shape;215;p30"/>
          <p:cNvSpPr txBox="1">
            <a:spLocks noGrp="1"/>
          </p:cNvSpPr>
          <p:nvPr>
            <p:ph type="body" idx="1"/>
          </p:nvPr>
        </p:nvSpPr>
        <p:spPr>
          <a:xfrm>
            <a:off x="1167492" y="2653167"/>
            <a:ext cx="9779100" cy="34365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lt1"/>
              </a:buClr>
              <a:buSzPts val="2400"/>
              <a:buNone/>
            </a:pPr>
            <a:endParaRPr/>
          </a:p>
          <a:p>
            <a:pPr marL="0" lvl="0" indent="0" algn="l" rtl="0">
              <a:lnSpc>
                <a:spcPct val="150000"/>
              </a:lnSpc>
              <a:spcBef>
                <a:spcPts val="1000"/>
              </a:spcBef>
              <a:spcAft>
                <a:spcPts val="0"/>
              </a:spcAft>
              <a:buClr>
                <a:schemeClr val="lt1"/>
              </a:buClr>
              <a:buSzPts val="2400"/>
              <a:buNone/>
            </a:pPr>
            <a:endParaRPr/>
          </a:p>
        </p:txBody>
      </p:sp>
      <p:sp>
        <p:nvSpPr>
          <p:cNvPr id="216" name="Google Shape;216;p30"/>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2"/>
              </a:buClr>
              <a:buSzPts val="1400"/>
              <a:buFont typeface="Arial"/>
              <a:buNone/>
            </a:pPr>
            <a:r>
              <a:rPr lang="en-US"/>
              <a:t>1/12/2022</a:t>
            </a:r>
            <a:endParaRPr/>
          </a:p>
        </p:txBody>
      </p:sp>
      <p:sp>
        <p:nvSpPr>
          <p:cNvPr id="217" name="Google Shape;217;p30"/>
          <p:cNvSpPr txBox="1">
            <a:spLocks noGrp="1"/>
          </p:cNvSpPr>
          <p:nvPr>
            <p:ph type="sldNum" idx="12"/>
          </p:nvPr>
        </p:nvSpPr>
        <p:spPr>
          <a:xfrm>
            <a:off x="10206318" y="6356350"/>
            <a:ext cx="16047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sp>
        <p:nvSpPr>
          <p:cNvPr id="218" name="Google Shape;218;p30"/>
          <p:cNvSpPr/>
          <p:nvPr/>
        </p:nvSpPr>
        <p:spPr>
          <a:xfrm>
            <a:off x="-95250" y="0"/>
            <a:ext cx="12382500" cy="6858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Gill Sans"/>
              <a:buNone/>
            </a:pPr>
            <a:endParaRPr sz="1800" b="0" i="0" u="none" strike="noStrike" cap="none">
              <a:solidFill>
                <a:schemeClr val="dk1"/>
              </a:solidFill>
              <a:latin typeface="Gill Sans"/>
              <a:ea typeface="Gill Sans"/>
              <a:cs typeface="Gill Sans"/>
              <a:sym typeface="Gill Sans"/>
            </a:endParaRPr>
          </a:p>
        </p:txBody>
      </p:sp>
      <p:graphicFrame>
        <p:nvGraphicFramePr>
          <p:cNvPr id="219" name="Google Shape;219;p30"/>
          <p:cNvGraphicFramePr/>
          <p:nvPr/>
        </p:nvGraphicFramePr>
        <p:xfrm>
          <a:off x="-37" y="241400"/>
          <a:ext cx="3000000" cy="3000000"/>
        </p:xfrm>
        <a:graphic>
          <a:graphicData uri="http://schemas.openxmlformats.org/drawingml/2006/table">
            <a:tbl>
              <a:tblPr>
                <a:noFill/>
                <a:tableStyleId>{49E060C7-8BC0-49A7-AEF1-029E9A9A1105}</a:tableStyleId>
              </a:tblPr>
              <a:tblGrid>
                <a:gridCol w="1741725">
                  <a:extLst>
                    <a:ext uri="{9D8B030D-6E8A-4147-A177-3AD203B41FA5}">
                      <a16:colId xmlns:a16="http://schemas.microsoft.com/office/drawing/2014/main" val="20000"/>
                    </a:ext>
                  </a:extLst>
                </a:gridCol>
                <a:gridCol w="1741725">
                  <a:extLst>
                    <a:ext uri="{9D8B030D-6E8A-4147-A177-3AD203B41FA5}">
                      <a16:colId xmlns:a16="http://schemas.microsoft.com/office/drawing/2014/main" val="20001"/>
                    </a:ext>
                  </a:extLst>
                </a:gridCol>
                <a:gridCol w="1741725">
                  <a:extLst>
                    <a:ext uri="{9D8B030D-6E8A-4147-A177-3AD203B41FA5}">
                      <a16:colId xmlns:a16="http://schemas.microsoft.com/office/drawing/2014/main" val="20002"/>
                    </a:ext>
                  </a:extLst>
                </a:gridCol>
                <a:gridCol w="1741725">
                  <a:extLst>
                    <a:ext uri="{9D8B030D-6E8A-4147-A177-3AD203B41FA5}">
                      <a16:colId xmlns:a16="http://schemas.microsoft.com/office/drawing/2014/main" val="20003"/>
                    </a:ext>
                  </a:extLst>
                </a:gridCol>
                <a:gridCol w="1741725">
                  <a:extLst>
                    <a:ext uri="{9D8B030D-6E8A-4147-A177-3AD203B41FA5}">
                      <a16:colId xmlns:a16="http://schemas.microsoft.com/office/drawing/2014/main" val="20004"/>
                    </a:ext>
                  </a:extLst>
                </a:gridCol>
                <a:gridCol w="1741725">
                  <a:extLst>
                    <a:ext uri="{9D8B030D-6E8A-4147-A177-3AD203B41FA5}">
                      <a16:colId xmlns:a16="http://schemas.microsoft.com/office/drawing/2014/main" val="20005"/>
                    </a:ext>
                  </a:extLst>
                </a:gridCol>
                <a:gridCol w="1741725">
                  <a:extLst>
                    <a:ext uri="{9D8B030D-6E8A-4147-A177-3AD203B41FA5}">
                      <a16:colId xmlns:a16="http://schemas.microsoft.com/office/drawing/2014/main" val="20006"/>
                    </a:ext>
                  </a:extLst>
                </a:gridCol>
              </a:tblGrid>
              <a:tr h="1082575">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JFK</a:t>
                      </a:r>
                      <a:endParaRPr sz="2400" b="1" u="none" strike="noStrike" cap="none"/>
                    </a:p>
                    <a:p>
                      <a:pPr marL="0" marR="0" lvl="0" indent="0" algn="ctr" rtl="0">
                        <a:lnSpc>
                          <a:spcPct val="115000"/>
                        </a:lnSpc>
                        <a:spcBef>
                          <a:spcPts val="0"/>
                        </a:spcBef>
                        <a:spcAft>
                          <a:spcPts val="0"/>
                        </a:spcAft>
                        <a:buClr>
                          <a:schemeClr val="dk1"/>
                        </a:buClr>
                        <a:buSzPts val="1600"/>
                        <a:buFont typeface="Gill Sans"/>
                        <a:buNone/>
                      </a:pPr>
                      <a:endParaRPr sz="16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2E9"/>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rgbClr val="9900FF"/>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extLst>
                  <a:ext uri="{0D108BD9-81ED-4DB2-BD59-A6C34878D82A}">
                    <a16:rowId xmlns:a16="http://schemas.microsoft.com/office/drawing/2014/main" val="10000"/>
                  </a:ext>
                </a:extLst>
              </a:tr>
              <a:tr h="1082575">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3:</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21</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28</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52</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34</a:t>
                      </a:r>
                      <a:endParaRPr sz="3000" b="1"/>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37</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39</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extLst>
                  <a:ext uri="{0D108BD9-81ED-4DB2-BD59-A6C34878D82A}">
                    <a16:rowId xmlns:a16="http://schemas.microsoft.com/office/drawing/2014/main" val="10001"/>
                  </a:ext>
                </a:extLst>
              </a:tr>
              <a:tr h="952650">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1082575">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4:</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22</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27</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chemeClr val="lt2"/>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47</a:t>
                      </a:r>
                      <a:endParaRPr sz="3000" b="1"/>
                    </a:p>
                  </a:txBody>
                  <a:tcPr marL="28575" marR="28575" marT="19050" marB="19050"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36</a:t>
                      </a:r>
                      <a:endParaRPr sz="3000" b="1"/>
                    </a:p>
                  </a:txBody>
                  <a:tcPr marL="28575" marR="28575" marT="19050" marB="19050" anchor="ctr">
                    <a:lnL w="28575" cap="flat" cmpd="sng">
                      <a:solidFill>
                        <a:schemeClr val="lt2"/>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000" b="1"/>
                        <a:t>29</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000" b="1"/>
                        <a:t>50</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extLst>
                  <a:ext uri="{0D108BD9-81ED-4DB2-BD59-A6C34878D82A}">
                    <a16:rowId xmlns:a16="http://schemas.microsoft.com/office/drawing/2014/main" val="10003"/>
                  </a:ext>
                </a:extLst>
              </a:tr>
              <a:tr h="952650">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1082575">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5:</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21</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22</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chemeClr val="lt2"/>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47</a:t>
                      </a:r>
                      <a:endParaRPr sz="3000" b="1"/>
                    </a:p>
                  </a:txBody>
                  <a:tcPr marL="28575" marR="28575" marT="19050" marB="19050"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37</a:t>
                      </a:r>
                      <a:endParaRPr sz="3000" b="1"/>
                    </a:p>
                  </a:txBody>
                  <a:tcPr marL="28575" marR="28575" marT="19050" marB="19050" anchor="ctr">
                    <a:lnL w="28575" cap="flat" cmpd="sng">
                      <a:solidFill>
                        <a:schemeClr val="lt2"/>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000" b="1"/>
                        <a:t>33</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000" b="1"/>
                        <a:t>43</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1"/>
          <p:cNvSpPr txBox="1">
            <a:spLocks noGrp="1"/>
          </p:cNvSpPr>
          <p:nvPr>
            <p:ph type="title"/>
          </p:nvPr>
        </p:nvSpPr>
        <p:spPr>
          <a:xfrm>
            <a:off x="1167492" y="381000"/>
            <a:ext cx="9779100" cy="1325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Arial"/>
              <a:buNone/>
            </a:pPr>
            <a:endParaRPr/>
          </a:p>
        </p:txBody>
      </p:sp>
      <p:sp>
        <p:nvSpPr>
          <p:cNvPr id="225" name="Google Shape;225;p31"/>
          <p:cNvSpPr txBox="1">
            <a:spLocks noGrp="1"/>
          </p:cNvSpPr>
          <p:nvPr>
            <p:ph type="body" idx="1"/>
          </p:nvPr>
        </p:nvSpPr>
        <p:spPr>
          <a:xfrm>
            <a:off x="1167492" y="2653167"/>
            <a:ext cx="9779100" cy="34365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lt1"/>
              </a:buClr>
              <a:buSzPts val="2400"/>
              <a:buNone/>
            </a:pPr>
            <a:endParaRPr/>
          </a:p>
          <a:p>
            <a:pPr marL="0" lvl="0" indent="0" algn="l" rtl="0">
              <a:lnSpc>
                <a:spcPct val="150000"/>
              </a:lnSpc>
              <a:spcBef>
                <a:spcPts val="1000"/>
              </a:spcBef>
              <a:spcAft>
                <a:spcPts val="0"/>
              </a:spcAft>
              <a:buClr>
                <a:schemeClr val="lt1"/>
              </a:buClr>
              <a:buSzPts val="2400"/>
              <a:buNone/>
            </a:pPr>
            <a:endParaRPr/>
          </a:p>
        </p:txBody>
      </p:sp>
      <p:sp>
        <p:nvSpPr>
          <p:cNvPr id="226" name="Google Shape;226;p31"/>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2"/>
              </a:buClr>
              <a:buSzPts val="1400"/>
              <a:buFont typeface="Arial"/>
              <a:buNone/>
            </a:pPr>
            <a:r>
              <a:rPr lang="en-US"/>
              <a:t>1/12/2022</a:t>
            </a:r>
            <a:endParaRPr/>
          </a:p>
        </p:txBody>
      </p:sp>
      <p:sp>
        <p:nvSpPr>
          <p:cNvPr id="227" name="Google Shape;227;p31"/>
          <p:cNvSpPr txBox="1">
            <a:spLocks noGrp="1"/>
          </p:cNvSpPr>
          <p:nvPr>
            <p:ph type="sldNum" idx="12"/>
          </p:nvPr>
        </p:nvSpPr>
        <p:spPr>
          <a:xfrm>
            <a:off x="10206318" y="6356350"/>
            <a:ext cx="16047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sp>
        <p:nvSpPr>
          <p:cNvPr id="228" name="Google Shape;228;p31"/>
          <p:cNvSpPr/>
          <p:nvPr/>
        </p:nvSpPr>
        <p:spPr>
          <a:xfrm>
            <a:off x="-95250" y="0"/>
            <a:ext cx="12382500" cy="6858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Gill Sans"/>
              <a:buNone/>
            </a:pPr>
            <a:endParaRPr sz="1800" b="0" i="0" u="none" strike="noStrike" cap="none">
              <a:solidFill>
                <a:schemeClr val="dk1"/>
              </a:solidFill>
              <a:latin typeface="Gill Sans"/>
              <a:ea typeface="Gill Sans"/>
              <a:cs typeface="Gill Sans"/>
              <a:sym typeface="Gill Sans"/>
            </a:endParaRPr>
          </a:p>
        </p:txBody>
      </p:sp>
      <p:graphicFrame>
        <p:nvGraphicFramePr>
          <p:cNvPr id="229" name="Google Shape;229;p31"/>
          <p:cNvGraphicFramePr/>
          <p:nvPr/>
        </p:nvGraphicFramePr>
        <p:xfrm>
          <a:off x="-95225" y="282450"/>
          <a:ext cx="3000000" cy="3000000"/>
        </p:xfrm>
        <a:graphic>
          <a:graphicData uri="http://schemas.openxmlformats.org/drawingml/2006/table">
            <a:tbl>
              <a:tblPr>
                <a:noFill/>
                <a:tableStyleId>{49E060C7-8BC0-49A7-AEF1-029E9A9A1105}</a:tableStyleId>
              </a:tblPr>
              <a:tblGrid>
                <a:gridCol w="1768925">
                  <a:extLst>
                    <a:ext uri="{9D8B030D-6E8A-4147-A177-3AD203B41FA5}">
                      <a16:colId xmlns:a16="http://schemas.microsoft.com/office/drawing/2014/main" val="20000"/>
                    </a:ext>
                  </a:extLst>
                </a:gridCol>
                <a:gridCol w="1768925">
                  <a:extLst>
                    <a:ext uri="{9D8B030D-6E8A-4147-A177-3AD203B41FA5}">
                      <a16:colId xmlns:a16="http://schemas.microsoft.com/office/drawing/2014/main" val="20001"/>
                    </a:ext>
                  </a:extLst>
                </a:gridCol>
                <a:gridCol w="1768925">
                  <a:extLst>
                    <a:ext uri="{9D8B030D-6E8A-4147-A177-3AD203B41FA5}">
                      <a16:colId xmlns:a16="http://schemas.microsoft.com/office/drawing/2014/main" val="20002"/>
                    </a:ext>
                  </a:extLst>
                </a:gridCol>
                <a:gridCol w="1768925">
                  <a:extLst>
                    <a:ext uri="{9D8B030D-6E8A-4147-A177-3AD203B41FA5}">
                      <a16:colId xmlns:a16="http://schemas.microsoft.com/office/drawing/2014/main" val="20003"/>
                    </a:ext>
                  </a:extLst>
                </a:gridCol>
                <a:gridCol w="1768925">
                  <a:extLst>
                    <a:ext uri="{9D8B030D-6E8A-4147-A177-3AD203B41FA5}">
                      <a16:colId xmlns:a16="http://schemas.microsoft.com/office/drawing/2014/main" val="20004"/>
                    </a:ext>
                  </a:extLst>
                </a:gridCol>
                <a:gridCol w="1768925">
                  <a:extLst>
                    <a:ext uri="{9D8B030D-6E8A-4147-A177-3AD203B41FA5}">
                      <a16:colId xmlns:a16="http://schemas.microsoft.com/office/drawing/2014/main" val="20005"/>
                    </a:ext>
                  </a:extLst>
                </a:gridCol>
                <a:gridCol w="1768925">
                  <a:extLst>
                    <a:ext uri="{9D8B030D-6E8A-4147-A177-3AD203B41FA5}">
                      <a16:colId xmlns:a16="http://schemas.microsoft.com/office/drawing/2014/main" val="20006"/>
                    </a:ext>
                  </a:extLst>
                </a:gridCol>
              </a:tblGrid>
              <a:tr h="10754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King</a:t>
                      </a:r>
                      <a:endParaRPr sz="2400" b="1" u="none" strike="noStrike" cap="none"/>
                    </a:p>
                    <a:p>
                      <a:pPr marL="0" marR="0" lvl="0" indent="0" algn="ctr" rtl="0">
                        <a:lnSpc>
                          <a:spcPct val="115000"/>
                        </a:lnSpc>
                        <a:spcBef>
                          <a:spcPts val="0"/>
                        </a:spcBef>
                        <a:spcAft>
                          <a:spcPts val="0"/>
                        </a:spcAft>
                        <a:buClr>
                          <a:schemeClr val="dk1"/>
                        </a:buClr>
                        <a:buSzPts val="1100"/>
                        <a:buFont typeface="Arial"/>
                        <a:buNone/>
                      </a:pP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2E9"/>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rgbClr val="9900FF"/>
                      </a:solidFill>
                      <a:prstDash val="solid"/>
                      <a:round/>
                      <a:headEnd type="none" w="sm" len="sm"/>
                      <a:tailEnd type="none" w="sm" len="sm"/>
                    </a:lnB>
                    <a:solidFill>
                      <a:srgbClr val="E06666"/>
                    </a:solidFill>
                  </a:tcPr>
                </a:tc>
                <a:extLst>
                  <a:ext uri="{0D108BD9-81ED-4DB2-BD59-A6C34878D82A}">
                    <a16:rowId xmlns:a16="http://schemas.microsoft.com/office/drawing/2014/main" val="10000"/>
                  </a:ext>
                </a:extLst>
              </a:tr>
              <a:tr h="10754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3:</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27</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30</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44</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38</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41</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57</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extLst>
                  <a:ext uri="{0D108BD9-81ED-4DB2-BD59-A6C34878D82A}">
                    <a16:rowId xmlns:a16="http://schemas.microsoft.com/office/drawing/2014/main" val="10001"/>
                  </a:ext>
                </a:extLst>
              </a:tr>
              <a:tr h="946375">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10754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4:</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27</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30</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chemeClr val="lt2"/>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49</a:t>
                      </a:r>
                      <a:endParaRPr sz="3000" b="1"/>
                    </a:p>
                  </a:txBody>
                  <a:tcPr marL="28575" marR="28575" marT="19050" marB="19050"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41</a:t>
                      </a:r>
                      <a:endParaRPr sz="3000" b="1"/>
                    </a:p>
                  </a:txBody>
                  <a:tcPr marL="28575" marR="28575" marT="19050" marB="19050" anchor="ctr">
                    <a:lnL w="28575" cap="flat" cmpd="sng">
                      <a:solidFill>
                        <a:schemeClr val="lt2"/>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44</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52</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extLst>
                  <a:ext uri="{0D108BD9-81ED-4DB2-BD59-A6C34878D82A}">
                    <a16:rowId xmlns:a16="http://schemas.microsoft.com/office/drawing/2014/main" val="10003"/>
                  </a:ext>
                </a:extLst>
              </a:tr>
              <a:tr h="946375">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10754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5:</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38</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42</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53</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9999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9999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999999"/>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2"/>
          <p:cNvSpPr txBox="1">
            <a:spLocks noGrp="1"/>
          </p:cNvSpPr>
          <p:nvPr>
            <p:ph type="title"/>
          </p:nvPr>
        </p:nvSpPr>
        <p:spPr>
          <a:xfrm>
            <a:off x="1167492" y="381000"/>
            <a:ext cx="9779100" cy="1325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Arial"/>
              <a:buNone/>
            </a:pPr>
            <a:endParaRPr/>
          </a:p>
        </p:txBody>
      </p:sp>
      <p:sp>
        <p:nvSpPr>
          <p:cNvPr id="235" name="Google Shape;235;p32"/>
          <p:cNvSpPr txBox="1">
            <a:spLocks noGrp="1"/>
          </p:cNvSpPr>
          <p:nvPr>
            <p:ph type="body" idx="1"/>
          </p:nvPr>
        </p:nvSpPr>
        <p:spPr>
          <a:xfrm>
            <a:off x="1167492" y="2653167"/>
            <a:ext cx="9779100" cy="34365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lt1"/>
              </a:buClr>
              <a:buSzPts val="2400"/>
              <a:buNone/>
            </a:pPr>
            <a:endParaRPr/>
          </a:p>
          <a:p>
            <a:pPr marL="0" lvl="0" indent="0" algn="l" rtl="0">
              <a:lnSpc>
                <a:spcPct val="150000"/>
              </a:lnSpc>
              <a:spcBef>
                <a:spcPts val="1000"/>
              </a:spcBef>
              <a:spcAft>
                <a:spcPts val="0"/>
              </a:spcAft>
              <a:buClr>
                <a:schemeClr val="lt1"/>
              </a:buClr>
              <a:buSzPts val="2400"/>
              <a:buNone/>
            </a:pPr>
            <a:endParaRPr/>
          </a:p>
        </p:txBody>
      </p:sp>
      <p:sp>
        <p:nvSpPr>
          <p:cNvPr id="236" name="Google Shape;236;p32"/>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2"/>
              </a:buClr>
              <a:buSzPts val="1400"/>
              <a:buFont typeface="Arial"/>
              <a:buNone/>
            </a:pPr>
            <a:r>
              <a:rPr lang="en-US"/>
              <a:t>1/12/2022</a:t>
            </a:r>
            <a:endParaRPr/>
          </a:p>
        </p:txBody>
      </p:sp>
      <p:sp>
        <p:nvSpPr>
          <p:cNvPr id="237" name="Google Shape;237;p32"/>
          <p:cNvSpPr txBox="1">
            <a:spLocks noGrp="1"/>
          </p:cNvSpPr>
          <p:nvPr>
            <p:ph type="sldNum" idx="12"/>
          </p:nvPr>
        </p:nvSpPr>
        <p:spPr>
          <a:xfrm>
            <a:off x="10206318" y="6356350"/>
            <a:ext cx="16047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8</a:t>
            </a:fld>
            <a:endParaRPr/>
          </a:p>
        </p:txBody>
      </p:sp>
      <p:sp>
        <p:nvSpPr>
          <p:cNvPr id="238" name="Google Shape;238;p32"/>
          <p:cNvSpPr/>
          <p:nvPr/>
        </p:nvSpPr>
        <p:spPr>
          <a:xfrm>
            <a:off x="-95250" y="0"/>
            <a:ext cx="12382500" cy="6858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Gill Sans"/>
              <a:buNone/>
            </a:pPr>
            <a:endParaRPr sz="1800" b="0" i="0" u="none" strike="noStrike" cap="none">
              <a:solidFill>
                <a:schemeClr val="dk1"/>
              </a:solidFill>
              <a:latin typeface="Gill Sans"/>
              <a:ea typeface="Gill Sans"/>
              <a:cs typeface="Gill Sans"/>
              <a:sym typeface="Gill Sans"/>
            </a:endParaRPr>
          </a:p>
        </p:txBody>
      </p:sp>
      <p:graphicFrame>
        <p:nvGraphicFramePr>
          <p:cNvPr id="239" name="Google Shape;239;p32"/>
          <p:cNvGraphicFramePr/>
          <p:nvPr/>
        </p:nvGraphicFramePr>
        <p:xfrm>
          <a:off x="-25" y="227700"/>
          <a:ext cx="3000000" cy="3000000"/>
        </p:xfrm>
        <a:graphic>
          <a:graphicData uri="http://schemas.openxmlformats.org/drawingml/2006/table">
            <a:tbl>
              <a:tblPr>
                <a:noFill/>
                <a:tableStyleId>{49E060C7-8BC0-49A7-AEF1-029E9A9A1105}</a:tableStyleId>
              </a:tblPr>
              <a:tblGrid>
                <a:gridCol w="1741725">
                  <a:extLst>
                    <a:ext uri="{9D8B030D-6E8A-4147-A177-3AD203B41FA5}">
                      <a16:colId xmlns:a16="http://schemas.microsoft.com/office/drawing/2014/main" val="20000"/>
                    </a:ext>
                  </a:extLst>
                </a:gridCol>
                <a:gridCol w="1741725">
                  <a:extLst>
                    <a:ext uri="{9D8B030D-6E8A-4147-A177-3AD203B41FA5}">
                      <a16:colId xmlns:a16="http://schemas.microsoft.com/office/drawing/2014/main" val="20001"/>
                    </a:ext>
                  </a:extLst>
                </a:gridCol>
                <a:gridCol w="1741725">
                  <a:extLst>
                    <a:ext uri="{9D8B030D-6E8A-4147-A177-3AD203B41FA5}">
                      <a16:colId xmlns:a16="http://schemas.microsoft.com/office/drawing/2014/main" val="20002"/>
                    </a:ext>
                  </a:extLst>
                </a:gridCol>
                <a:gridCol w="1741725">
                  <a:extLst>
                    <a:ext uri="{9D8B030D-6E8A-4147-A177-3AD203B41FA5}">
                      <a16:colId xmlns:a16="http://schemas.microsoft.com/office/drawing/2014/main" val="20003"/>
                    </a:ext>
                  </a:extLst>
                </a:gridCol>
                <a:gridCol w="1741725">
                  <a:extLst>
                    <a:ext uri="{9D8B030D-6E8A-4147-A177-3AD203B41FA5}">
                      <a16:colId xmlns:a16="http://schemas.microsoft.com/office/drawing/2014/main" val="20004"/>
                    </a:ext>
                  </a:extLst>
                </a:gridCol>
                <a:gridCol w="1741725">
                  <a:extLst>
                    <a:ext uri="{9D8B030D-6E8A-4147-A177-3AD203B41FA5}">
                      <a16:colId xmlns:a16="http://schemas.microsoft.com/office/drawing/2014/main" val="20005"/>
                    </a:ext>
                  </a:extLst>
                </a:gridCol>
                <a:gridCol w="1741725">
                  <a:extLst>
                    <a:ext uri="{9D8B030D-6E8A-4147-A177-3AD203B41FA5}">
                      <a16:colId xmlns:a16="http://schemas.microsoft.com/office/drawing/2014/main" val="20006"/>
                    </a:ext>
                  </a:extLst>
                </a:gridCol>
              </a:tblGrid>
              <a:tr h="10849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Park</a:t>
                      </a:r>
                      <a:endParaRPr sz="2400" b="1" u="none" strike="noStrike" cap="none"/>
                    </a:p>
                    <a:p>
                      <a:pPr marL="0" marR="0" lvl="0" indent="0" algn="ctr" rtl="0">
                        <a:lnSpc>
                          <a:spcPct val="115000"/>
                        </a:lnSpc>
                        <a:spcBef>
                          <a:spcPts val="0"/>
                        </a:spcBef>
                        <a:spcAft>
                          <a:spcPts val="0"/>
                        </a:spcAft>
                        <a:buClr>
                          <a:schemeClr val="dk1"/>
                        </a:buClr>
                        <a:buSzPts val="1100"/>
                        <a:buFont typeface="Arial"/>
                        <a:buNone/>
                      </a:pP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2E9"/>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rgbClr val="9900FF"/>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chemeClr val="lt2"/>
                      </a:solidFill>
                      <a:prstDash val="solid"/>
                      <a:round/>
                      <a:headEnd type="none" w="sm" len="sm"/>
                      <a:tailEnd type="none" w="sm" len="sm"/>
                    </a:lnB>
                    <a:solidFill>
                      <a:srgbClr val="E06666"/>
                    </a:solidFill>
                  </a:tcPr>
                </a:tc>
                <a:extLst>
                  <a:ext uri="{0D108BD9-81ED-4DB2-BD59-A6C34878D82A}">
                    <a16:rowId xmlns:a16="http://schemas.microsoft.com/office/drawing/2014/main" val="10000"/>
                  </a:ext>
                </a:extLst>
              </a:tr>
              <a:tr h="10849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3:</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34</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46</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54</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35</a:t>
                      </a:r>
                      <a:endParaRPr sz="3000" b="1"/>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9"/>
                    </a:solidFill>
                  </a:tcPr>
                </a:tc>
                <a:tc>
                  <a:txBody>
                    <a:bodyPr/>
                    <a:lstStyle/>
                    <a:p>
                      <a:pPr marL="0" lvl="0" indent="0" algn="ctr" rtl="0">
                        <a:spcBef>
                          <a:spcPts val="0"/>
                        </a:spcBef>
                        <a:spcAft>
                          <a:spcPts val="0"/>
                        </a:spcAft>
                        <a:buNone/>
                      </a:pPr>
                      <a:r>
                        <a:rPr lang="en-US" sz="3000" b="1"/>
                        <a:t>35</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chemeClr val="lt2"/>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9"/>
                    </a:solidFill>
                  </a:tcPr>
                </a:tc>
                <a:tc>
                  <a:txBody>
                    <a:bodyPr/>
                    <a:lstStyle/>
                    <a:p>
                      <a:pPr marL="0" lvl="0" indent="0" algn="ctr" rtl="0">
                        <a:spcBef>
                          <a:spcPts val="0"/>
                        </a:spcBef>
                        <a:spcAft>
                          <a:spcPts val="0"/>
                        </a:spcAft>
                        <a:buNone/>
                      </a:pPr>
                      <a:r>
                        <a:rPr lang="en-US" sz="3000" b="1"/>
                        <a:t>37</a:t>
                      </a:r>
                      <a:endParaRPr sz="3000" b="1"/>
                    </a:p>
                  </a:txBody>
                  <a:tcPr marL="28575" marR="28575" marT="19050" marB="19050"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00"/>
                    </a:solidFill>
                  </a:tcPr>
                </a:tc>
                <a:extLst>
                  <a:ext uri="{0D108BD9-81ED-4DB2-BD59-A6C34878D82A}">
                    <a16:rowId xmlns:a16="http://schemas.microsoft.com/office/drawing/2014/main" val="10001"/>
                  </a:ext>
                </a:extLst>
              </a:tr>
              <a:tr h="954775">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chemeClr val="lt2"/>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10849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4:</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44</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51</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53</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20</a:t>
                      </a:r>
                      <a:endParaRPr sz="3000" b="1"/>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000" b="1"/>
                        <a:t>18</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lvl="0" indent="0" algn="ctr" rtl="0">
                        <a:spcBef>
                          <a:spcPts val="0"/>
                        </a:spcBef>
                        <a:spcAft>
                          <a:spcPts val="0"/>
                        </a:spcAft>
                        <a:buNone/>
                      </a:pPr>
                      <a:r>
                        <a:rPr lang="en-US" sz="3000" b="1"/>
                        <a:t>38</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extLst>
                  <a:ext uri="{0D108BD9-81ED-4DB2-BD59-A6C34878D82A}">
                    <a16:rowId xmlns:a16="http://schemas.microsoft.com/office/drawing/2014/main" val="10003"/>
                  </a:ext>
                </a:extLst>
              </a:tr>
              <a:tr h="954775">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108495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5:</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37</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45</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51</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48</a:t>
                      </a:r>
                      <a:endParaRPr sz="3000" b="1"/>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49</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48</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3"/>
          <p:cNvSpPr txBox="1">
            <a:spLocks noGrp="1"/>
          </p:cNvSpPr>
          <p:nvPr>
            <p:ph type="title"/>
          </p:nvPr>
        </p:nvSpPr>
        <p:spPr>
          <a:xfrm>
            <a:off x="1167492" y="381000"/>
            <a:ext cx="9779100" cy="13257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4800"/>
              <a:buFont typeface="Arial"/>
              <a:buNone/>
            </a:pPr>
            <a:endParaRPr/>
          </a:p>
        </p:txBody>
      </p:sp>
      <p:sp>
        <p:nvSpPr>
          <p:cNvPr id="245" name="Google Shape;245;p33"/>
          <p:cNvSpPr txBox="1">
            <a:spLocks noGrp="1"/>
          </p:cNvSpPr>
          <p:nvPr>
            <p:ph type="body" idx="1"/>
          </p:nvPr>
        </p:nvSpPr>
        <p:spPr>
          <a:xfrm>
            <a:off x="1167492" y="2653167"/>
            <a:ext cx="9779100" cy="3436500"/>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lt1"/>
              </a:buClr>
              <a:buSzPts val="2400"/>
              <a:buNone/>
            </a:pPr>
            <a:endParaRPr/>
          </a:p>
          <a:p>
            <a:pPr marL="0" lvl="0" indent="0" algn="l" rtl="0">
              <a:lnSpc>
                <a:spcPct val="150000"/>
              </a:lnSpc>
              <a:spcBef>
                <a:spcPts val="1000"/>
              </a:spcBef>
              <a:spcAft>
                <a:spcPts val="0"/>
              </a:spcAft>
              <a:buClr>
                <a:schemeClr val="lt1"/>
              </a:buClr>
              <a:buSzPts val="2400"/>
              <a:buNone/>
            </a:pPr>
            <a:endParaRPr/>
          </a:p>
        </p:txBody>
      </p:sp>
      <p:sp>
        <p:nvSpPr>
          <p:cNvPr id="246" name="Google Shape;246;p33"/>
          <p:cNvSpPr txBox="1">
            <a:spLocks noGrp="1"/>
          </p:cNvSpPr>
          <p:nvPr>
            <p:ph type="dt" idx="10"/>
          </p:nvPr>
        </p:nvSpPr>
        <p:spPr>
          <a:xfrm>
            <a:off x="381000" y="6356350"/>
            <a:ext cx="2743200" cy="3651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accent2"/>
              </a:buClr>
              <a:buSzPts val="1400"/>
              <a:buFont typeface="Arial"/>
              <a:buNone/>
            </a:pPr>
            <a:r>
              <a:rPr lang="en-US"/>
              <a:t>1/12/2022</a:t>
            </a:r>
            <a:endParaRPr/>
          </a:p>
        </p:txBody>
      </p:sp>
      <p:sp>
        <p:nvSpPr>
          <p:cNvPr id="247" name="Google Shape;247;p33"/>
          <p:cNvSpPr txBox="1">
            <a:spLocks noGrp="1"/>
          </p:cNvSpPr>
          <p:nvPr>
            <p:ph type="sldNum" idx="12"/>
          </p:nvPr>
        </p:nvSpPr>
        <p:spPr>
          <a:xfrm>
            <a:off x="10206318" y="6356350"/>
            <a:ext cx="16047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9</a:t>
            </a:fld>
            <a:endParaRPr/>
          </a:p>
        </p:txBody>
      </p:sp>
      <p:sp>
        <p:nvSpPr>
          <p:cNvPr id="248" name="Google Shape;248;p33"/>
          <p:cNvSpPr/>
          <p:nvPr/>
        </p:nvSpPr>
        <p:spPr>
          <a:xfrm>
            <a:off x="-95250" y="0"/>
            <a:ext cx="12382500" cy="6858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Gill Sans"/>
              <a:buNone/>
            </a:pPr>
            <a:endParaRPr sz="1800" b="0" i="0" u="none" strike="noStrike" cap="none">
              <a:solidFill>
                <a:schemeClr val="dk1"/>
              </a:solidFill>
              <a:latin typeface="Gill Sans"/>
              <a:ea typeface="Gill Sans"/>
              <a:cs typeface="Gill Sans"/>
              <a:sym typeface="Gill Sans"/>
            </a:endParaRPr>
          </a:p>
        </p:txBody>
      </p:sp>
      <p:graphicFrame>
        <p:nvGraphicFramePr>
          <p:cNvPr id="249" name="Google Shape;249;p33"/>
          <p:cNvGraphicFramePr/>
          <p:nvPr/>
        </p:nvGraphicFramePr>
        <p:xfrm>
          <a:off x="-95225" y="227700"/>
          <a:ext cx="3000000" cy="3000000"/>
        </p:xfrm>
        <a:graphic>
          <a:graphicData uri="http://schemas.openxmlformats.org/drawingml/2006/table">
            <a:tbl>
              <a:tblPr>
                <a:noFill/>
                <a:tableStyleId>{49E060C7-8BC0-49A7-AEF1-029E9A9A1105}</a:tableStyleId>
              </a:tblPr>
              <a:tblGrid>
                <a:gridCol w="1755325">
                  <a:extLst>
                    <a:ext uri="{9D8B030D-6E8A-4147-A177-3AD203B41FA5}">
                      <a16:colId xmlns:a16="http://schemas.microsoft.com/office/drawing/2014/main" val="20000"/>
                    </a:ext>
                  </a:extLst>
                </a:gridCol>
                <a:gridCol w="1755325">
                  <a:extLst>
                    <a:ext uri="{9D8B030D-6E8A-4147-A177-3AD203B41FA5}">
                      <a16:colId xmlns:a16="http://schemas.microsoft.com/office/drawing/2014/main" val="20001"/>
                    </a:ext>
                  </a:extLst>
                </a:gridCol>
                <a:gridCol w="1755325">
                  <a:extLst>
                    <a:ext uri="{9D8B030D-6E8A-4147-A177-3AD203B41FA5}">
                      <a16:colId xmlns:a16="http://schemas.microsoft.com/office/drawing/2014/main" val="20002"/>
                    </a:ext>
                  </a:extLst>
                </a:gridCol>
                <a:gridCol w="1755325">
                  <a:extLst>
                    <a:ext uri="{9D8B030D-6E8A-4147-A177-3AD203B41FA5}">
                      <a16:colId xmlns:a16="http://schemas.microsoft.com/office/drawing/2014/main" val="20003"/>
                    </a:ext>
                  </a:extLst>
                </a:gridCol>
                <a:gridCol w="1755325">
                  <a:extLst>
                    <a:ext uri="{9D8B030D-6E8A-4147-A177-3AD203B41FA5}">
                      <a16:colId xmlns:a16="http://schemas.microsoft.com/office/drawing/2014/main" val="20004"/>
                    </a:ext>
                  </a:extLst>
                </a:gridCol>
                <a:gridCol w="1755325">
                  <a:extLst>
                    <a:ext uri="{9D8B030D-6E8A-4147-A177-3AD203B41FA5}">
                      <a16:colId xmlns:a16="http://schemas.microsoft.com/office/drawing/2014/main" val="20005"/>
                    </a:ext>
                  </a:extLst>
                </a:gridCol>
                <a:gridCol w="1755325">
                  <a:extLst>
                    <a:ext uri="{9D8B030D-6E8A-4147-A177-3AD203B41FA5}">
                      <a16:colId xmlns:a16="http://schemas.microsoft.com/office/drawing/2014/main" val="20006"/>
                    </a:ext>
                  </a:extLst>
                </a:gridCol>
              </a:tblGrid>
              <a:tr h="106400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PCMS</a:t>
                      </a:r>
                      <a:endParaRPr sz="2400" b="1" u="none" strike="noStrike" cap="none"/>
                    </a:p>
                    <a:p>
                      <a:pPr marL="0" marR="0" lvl="0" indent="0" algn="ctr" rtl="0">
                        <a:lnSpc>
                          <a:spcPct val="115000"/>
                        </a:lnSpc>
                        <a:spcBef>
                          <a:spcPts val="0"/>
                        </a:spcBef>
                        <a:spcAft>
                          <a:spcPts val="0"/>
                        </a:spcAft>
                        <a:buClr>
                          <a:schemeClr val="dk1"/>
                        </a:buClr>
                        <a:buSzPts val="1100"/>
                        <a:buFont typeface="Arial"/>
                        <a:buNone/>
                      </a:pP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2E9"/>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rgbClr val="9900FF"/>
                      </a:solidFill>
                      <a:prstDash val="solid"/>
                      <a:round/>
                      <a:headEnd type="none" w="sm" len="sm"/>
                      <a:tailEnd type="none" w="sm" len="sm"/>
                    </a:lnB>
                    <a:solidFill>
                      <a:srgbClr val="C9DAF8"/>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Fall</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Sp PR Winter</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06666"/>
                    </a:solidFill>
                  </a:tcPr>
                </a:tc>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SGP</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28575" cap="flat" cmpd="sng">
                      <a:solidFill>
                        <a:schemeClr val="lt2"/>
                      </a:solidFill>
                      <a:prstDash val="solid"/>
                      <a:round/>
                      <a:headEnd type="none" w="sm" len="sm"/>
                      <a:tailEnd type="none" w="sm" len="sm"/>
                    </a:lnB>
                    <a:solidFill>
                      <a:srgbClr val="E06666"/>
                    </a:solidFill>
                  </a:tcPr>
                </a:tc>
                <a:extLst>
                  <a:ext uri="{0D108BD9-81ED-4DB2-BD59-A6C34878D82A}">
                    <a16:rowId xmlns:a16="http://schemas.microsoft.com/office/drawing/2014/main" val="10000"/>
                  </a:ext>
                </a:extLst>
              </a:tr>
              <a:tr h="106400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6:</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30</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32</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55</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29</a:t>
                      </a:r>
                      <a:endParaRPr sz="3000" b="1"/>
                    </a:p>
                  </a:txBody>
                  <a:tcPr marL="28575" marR="28575" marT="19050" marB="19050" anchor="ctr">
                    <a:lnL w="28575" cap="flat" cmpd="sng">
                      <a:solidFill>
                        <a:srgbClr val="9900FF"/>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9"/>
                    </a:solidFill>
                  </a:tcPr>
                </a:tc>
                <a:tc>
                  <a:txBody>
                    <a:bodyPr/>
                    <a:lstStyle/>
                    <a:p>
                      <a:pPr marL="0" lvl="0" indent="0" algn="ctr" rtl="0">
                        <a:spcBef>
                          <a:spcPts val="0"/>
                        </a:spcBef>
                        <a:spcAft>
                          <a:spcPts val="0"/>
                        </a:spcAft>
                        <a:buNone/>
                      </a:pPr>
                      <a:r>
                        <a:rPr lang="en-US" sz="3000" b="1"/>
                        <a:t>29</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chemeClr val="lt2"/>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9"/>
                    </a:solidFill>
                  </a:tcPr>
                </a:tc>
                <a:tc>
                  <a:txBody>
                    <a:bodyPr/>
                    <a:lstStyle/>
                    <a:p>
                      <a:pPr marL="0" lvl="0" indent="0" algn="ctr" rtl="0">
                        <a:spcBef>
                          <a:spcPts val="0"/>
                        </a:spcBef>
                        <a:spcAft>
                          <a:spcPts val="0"/>
                        </a:spcAft>
                        <a:buNone/>
                      </a:pPr>
                      <a:r>
                        <a:rPr lang="en-US" sz="3000" b="1"/>
                        <a:t>45</a:t>
                      </a:r>
                      <a:endParaRPr sz="3000" b="1"/>
                    </a:p>
                  </a:txBody>
                  <a:tcPr marL="28575" marR="28575" marT="19050" marB="19050" anchor="ctr">
                    <a:lnL w="28575" cap="flat" cmpd="sng">
                      <a:solidFill>
                        <a:schemeClr val="lt2"/>
                      </a:solidFill>
                      <a:prstDash val="solid"/>
                      <a:round/>
                      <a:headEnd type="none" w="sm" len="sm"/>
                      <a:tailEnd type="none" w="sm" len="sm"/>
                    </a:lnL>
                    <a:lnR w="28575" cap="flat" cmpd="sng">
                      <a:solidFill>
                        <a:schemeClr val="lt2"/>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chemeClr val="lt2"/>
                      </a:solidFill>
                      <a:prstDash val="solid"/>
                      <a:round/>
                      <a:headEnd type="none" w="sm" len="sm"/>
                      <a:tailEnd type="none" w="sm" len="sm"/>
                    </a:lnB>
                    <a:solidFill>
                      <a:srgbClr val="FFFF00"/>
                    </a:solidFill>
                  </a:tcPr>
                </a:tc>
                <a:extLst>
                  <a:ext uri="{0D108BD9-81ED-4DB2-BD59-A6C34878D82A}">
                    <a16:rowId xmlns:a16="http://schemas.microsoft.com/office/drawing/2014/main" val="10001"/>
                  </a:ext>
                </a:extLst>
              </a:tr>
              <a:tr h="936325">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chemeClr val="lt2"/>
                      </a:solidFill>
                      <a:prstDash val="solid"/>
                      <a:round/>
                      <a:headEnd type="none" w="sm" len="sm"/>
                      <a:tailEnd type="none" w="sm" len="sm"/>
                    </a:lnT>
                    <a:lnB w="28575" cap="flat" cmpd="sng">
                      <a:solidFill>
                        <a:srgbClr val="9900FF"/>
                      </a:solidFill>
                      <a:prstDash val="solid"/>
                      <a:round/>
                      <a:headEnd type="none" w="sm" len="sm"/>
                      <a:tailEnd type="none" w="sm" len="sm"/>
                    </a:lnB>
                  </a:tcPr>
                </a:tc>
                <a:extLst>
                  <a:ext uri="{0D108BD9-81ED-4DB2-BD59-A6C34878D82A}">
                    <a16:rowId xmlns:a16="http://schemas.microsoft.com/office/drawing/2014/main" val="10002"/>
                  </a:ext>
                </a:extLst>
              </a:tr>
              <a:tr h="106400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7:</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31</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9"/>
                    </a:solidFill>
                  </a:tcPr>
                </a:tc>
                <a:tc>
                  <a:txBody>
                    <a:bodyPr/>
                    <a:lstStyle/>
                    <a:p>
                      <a:pPr marL="0" lvl="0" indent="0" algn="ctr" rtl="0">
                        <a:spcBef>
                          <a:spcPts val="0"/>
                        </a:spcBef>
                        <a:spcAft>
                          <a:spcPts val="0"/>
                        </a:spcAft>
                        <a:buNone/>
                      </a:pPr>
                      <a:r>
                        <a:rPr lang="en-US" sz="3000" b="1"/>
                        <a:t>31</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E599"/>
                    </a:solidFill>
                  </a:tcPr>
                </a:tc>
                <a:tc>
                  <a:txBody>
                    <a:bodyPr/>
                    <a:lstStyle/>
                    <a:p>
                      <a:pPr marL="0" lvl="0" indent="0" algn="ctr" rtl="0">
                        <a:spcBef>
                          <a:spcPts val="0"/>
                        </a:spcBef>
                        <a:spcAft>
                          <a:spcPts val="0"/>
                        </a:spcAft>
                        <a:buNone/>
                      </a:pPr>
                      <a:r>
                        <a:rPr lang="en-US" sz="3000" b="1"/>
                        <a:t>45</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31</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36</a:t>
                      </a:r>
                      <a:endParaRPr sz="3000" b="1"/>
                    </a:p>
                  </a:txBody>
                  <a:tcPr marL="28575" marR="28575" marT="19050" marB="19050" anchor="ctr">
                    <a:lnL w="9525" cap="flat" cmpd="sng">
                      <a:solidFill>
                        <a:srgbClr val="CCCCCC"/>
                      </a:solidFill>
                      <a:prstDash val="solid"/>
                      <a:round/>
                      <a:headEnd type="none" w="sm" len="sm"/>
                      <a:tailEnd type="none" w="sm" len="sm"/>
                    </a:lnL>
                    <a:lnR w="28575" cap="flat" cmpd="sng">
                      <a:solidFill>
                        <a:srgbClr val="9900FF"/>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60</a:t>
                      </a:r>
                      <a:endParaRPr sz="3000" b="1"/>
                    </a:p>
                  </a:txBody>
                  <a:tcPr marL="28575" marR="28575" marT="19050" marB="19050" anchor="ctr">
                    <a:lnL w="28575" cap="flat" cmpd="sng">
                      <a:solidFill>
                        <a:srgbClr val="9900FF"/>
                      </a:solidFill>
                      <a:prstDash val="solid"/>
                      <a:round/>
                      <a:headEnd type="none" w="sm" len="sm"/>
                      <a:tailEnd type="none" w="sm" len="sm"/>
                    </a:lnL>
                    <a:lnR w="28575" cap="flat" cmpd="sng">
                      <a:solidFill>
                        <a:srgbClr val="9900FF"/>
                      </a:solidFill>
                      <a:prstDash val="solid"/>
                      <a:round/>
                      <a:headEnd type="none" w="sm" len="sm"/>
                      <a:tailEnd type="none" w="sm" len="sm"/>
                    </a:lnR>
                    <a:lnT w="28575" cap="flat" cmpd="sng">
                      <a:solidFill>
                        <a:srgbClr val="9900FF"/>
                      </a:solidFill>
                      <a:prstDash val="solid"/>
                      <a:round/>
                      <a:headEnd type="none" w="sm" len="sm"/>
                      <a:tailEnd type="none" w="sm" len="sm"/>
                    </a:lnT>
                    <a:lnB w="28575" cap="flat" cmpd="sng">
                      <a:solidFill>
                        <a:srgbClr val="9900FF"/>
                      </a:solidFill>
                      <a:prstDash val="solid"/>
                      <a:round/>
                      <a:headEnd type="none" w="sm" len="sm"/>
                      <a:tailEnd type="none" w="sm" len="sm"/>
                    </a:lnB>
                    <a:solidFill>
                      <a:srgbClr val="FFFF00"/>
                    </a:solidFill>
                  </a:tcPr>
                </a:tc>
                <a:extLst>
                  <a:ext uri="{0D108BD9-81ED-4DB2-BD59-A6C34878D82A}">
                    <a16:rowId xmlns:a16="http://schemas.microsoft.com/office/drawing/2014/main" val="10003"/>
                  </a:ext>
                </a:extLst>
              </a:tr>
              <a:tr h="936325">
                <a:tc>
                  <a:txBody>
                    <a:bodyPr/>
                    <a:lstStyle/>
                    <a:p>
                      <a:pPr marL="0" marR="0" lvl="0" indent="0" algn="ctr" rtl="0">
                        <a:lnSpc>
                          <a:spcPct val="100000"/>
                        </a:lnSpc>
                        <a:spcBef>
                          <a:spcPts val="0"/>
                        </a:spcBef>
                        <a:spcAft>
                          <a:spcPts val="0"/>
                        </a:spcAft>
                        <a:buClr>
                          <a:schemeClr val="dk1"/>
                        </a:buClr>
                        <a:buSzPts val="2400"/>
                        <a:buFont typeface="Gill Sans"/>
                        <a:buNone/>
                      </a:pPr>
                      <a:endParaRPr sz="2400"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2400"/>
                        <a:buFont typeface="Gill Sans"/>
                        <a:buNone/>
                      </a:pPr>
                      <a:endParaRPr sz="30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28575" cap="flat" cmpd="sng">
                      <a:solidFill>
                        <a:srgbClr val="9900FF"/>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1064000">
                <a:tc>
                  <a:txBody>
                    <a:bodyPr/>
                    <a:lstStyle/>
                    <a:p>
                      <a:pPr marL="0" marR="0" lvl="0" indent="0" algn="ctr" rtl="0">
                        <a:lnSpc>
                          <a:spcPct val="115000"/>
                        </a:lnSpc>
                        <a:spcBef>
                          <a:spcPts val="0"/>
                        </a:spcBef>
                        <a:spcAft>
                          <a:spcPts val="0"/>
                        </a:spcAft>
                        <a:buClr>
                          <a:schemeClr val="dk1"/>
                        </a:buClr>
                        <a:buSzPts val="2400"/>
                        <a:buFont typeface="Gill Sans"/>
                        <a:buNone/>
                      </a:pPr>
                      <a:r>
                        <a:rPr lang="en-US" sz="2400" b="1" u="none" strike="noStrike" cap="none"/>
                        <a:t>Grade 8:</a:t>
                      </a:r>
                      <a:endParaRPr sz="2400" b="1" u="none" strike="noStrike" cap="none"/>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9D9"/>
                    </a:solidFill>
                  </a:tcPr>
                </a:tc>
                <a:tc>
                  <a:txBody>
                    <a:bodyPr/>
                    <a:lstStyle/>
                    <a:p>
                      <a:pPr marL="0" lvl="0" indent="0" algn="ctr" rtl="0">
                        <a:spcBef>
                          <a:spcPts val="0"/>
                        </a:spcBef>
                        <a:spcAft>
                          <a:spcPts val="0"/>
                        </a:spcAft>
                        <a:buNone/>
                      </a:pPr>
                      <a:r>
                        <a:rPr lang="en-US" sz="3000" b="1"/>
                        <a:t>35</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36</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48</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tc>
                  <a:txBody>
                    <a:bodyPr/>
                    <a:lstStyle/>
                    <a:p>
                      <a:pPr marL="0" lvl="0" indent="0" algn="ctr" rtl="0">
                        <a:spcBef>
                          <a:spcPts val="0"/>
                        </a:spcBef>
                        <a:spcAft>
                          <a:spcPts val="0"/>
                        </a:spcAft>
                        <a:buNone/>
                      </a:pPr>
                      <a:r>
                        <a:rPr lang="en-US" sz="3000" b="1"/>
                        <a:t>31</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42</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tc>
                  <a:txBody>
                    <a:bodyPr/>
                    <a:lstStyle/>
                    <a:p>
                      <a:pPr marL="0" lvl="0" indent="0" algn="ctr" rtl="0">
                        <a:spcBef>
                          <a:spcPts val="0"/>
                        </a:spcBef>
                        <a:spcAft>
                          <a:spcPts val="0"/>
                        </a:spcAft>
                        <a:buNone/>
                      </a:pPr>
                      <a:r>
                        <a:rPr lang="en-US" sz="3000" b="1"/>
                        <a:t>49</a:t>
                      </a:r>
                      <a:endParaRPr sz="3000" b="1"/>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00"/>
                    </a:solidFill>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369</Words>
  <Application>Microsoft Office PowerPoint</Application>
  <PresentationFormat>Widescreen</PresentationFormat>
  <Paragraphs>168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Gill Sans</vt:lpstr>
      <vt:lpstr>Calibri</vt:lpstr>
      <vt:lpstr>Overlock</vt:lpstr>
      <vt:lpstr>Noto Sans Symbols</vt:lpstr>
      <vt:lpstr>Arial</vt:lpstr>
      <vt:lpstr>DividendVTI</vt:lpstr>
      <vt:lpstr>WINTER 2022 STAR ASSESSMENT DATA MATH IN GRADES 3-8 </vt:lpstr>
      <vt:lpstr>UNDERSTANDING A SCORE</vt:lpstr>
      <vt:lpstr>PowerPoint Presentation</vt:lpstr>
      <vt:lpstr>STAR MATH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2022 STAR ASSESSMENT DATA MATH IN GRADES 3-8 </dc:title>
  <dc:creator>Aurelia Henriquez</dc:creator>
  <cp:lastModifiedBy>Colleen Carroll</cp:lastModifiedBy>
  <cp:revision>1</cp:revision>
  <dcterms:created xsi:type="dcterms:W3CDTF">2022-02-08T20:15:53Z</dcterms:created>
  <dcterms:modified xsi:type="dcterms:W3CDTF">2022-03-01T02:30:43Z</dcterms:modified>
</cp:coreProperties>
</file>